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Lst>
  <p:sldSz cy="6858000" cx="12188825"/>
  <p:notesSz cx="6858000" cy="9144000"/>
  <p:embeddedFontLst>
    <p:embeddedFont>
      <p:font typeface="Quattrocento Sans"/>
      <p:regular r:id="rId49"/>
      <p:bold r:id="rId50"/>
      <p:italic r:id="rId51"/>
      <p:boldItalic r:id="rId52"/>
    </p:embeddedFont>
    <p:embeddedFont>
      <p:font typeface="Century Gothic"/>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font" Target="fonts/QuattrocentoSans-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QuattrocentoSans-italic.fntdata"/><Relationship Id="rId50" Type="http://schemas.openxmlformats.org/officeDocument/2006/relationships/font" Target="fonts/QuattrocentoSans-bold.fntdata"/><Relationship Id="rId53" Type="http://schemas.openxmlformats.org/officeDocument/2006/relationships/font" Target="fonts/CenturyGothic-regular.fntdata"/><Relationship Id="rId52" Type="http://schemas.openxmlformats.org/officeDocument/2006/relationships/font" Target="fonts/QuattrocentoSans-boldItalic.fntdata"/><Relationship Id="rId11" Type="http://schemas.openxmlformats.org/officeDocument/2006/relationships/slide" Target="slides/slide6.xml"/><Relationship Id="rId55" Type="http://schemas.openxmlformats.org/officeDocument/2006/relationships/font" Target="fonts/CenturyGothic-italic.fntdata"/><Relationship Id="rId10" Type="http://schemas.openxmlformats.org/officeDocument/2006/relationships/slide" Target="slides/slide5.xml"/><Relationship Id="rId54" Type="http://schemas.openxmlformats.org/officeDocument/2006/relationships/font" Target="fonts/CenturyGothic-bold.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CenturyGothic-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1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1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1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Sử dụng hàm callback trong hàm sort hoặc gọi đến 1 hàm được định nghĩa riêng để sắp xếp thứ tự theo giá trị số</a:t>
            </a:r>
            <a:endParaRPr/>
          </a:p>
        </p:txBody>
      </p:sp>
      <p:sp>
        <p:nvSpPr>
          <p:cNvPr id="257" name="Google Shape;257;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Sử dụng hàm callback trong hàm sort hoặc gọi đến 1 hàm được định nghĩa riêng để sắp xếp thứ tự theo giá trị số</a:t>
            </a:r>
            <a:endParaRPr/>
          </a:p>
        </p:txBody>
      </p:sp>
      <p:sp>
        <p:nvSpPr>
          <p:cNvPr id="264" name="Google Shape;264;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2" name="Google Shape;272;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Sử dụng hàm callback trong hàm sort hoặc gọi đến 1 hàm được định nghĩa riêng để sắp xếp thứ tự theo giá trị số</a:t>
            </a:r>
            <a:endParaRPr/>
          </a:p>
        </p:txBody>
      </p:sp>
      <p:sp>
        <p:nvSpPr>
          <p:cNvPr id="273" name="Google Shape;273;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2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2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p2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p2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2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p2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p3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5" name="Google Shape;365;p3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3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Tuy nhiên do nội dung bài học tập trung vào xử lý mảng cho nên sẽ chỉ đưa các hàm hỗ trợ xử lý mảng vào bài học</a:t>
            </a:r>
            <a:endParaRPr/>
          </a:p>
        </p:txBody>
      </p:sp>
      <p:sp>
        <p:nvSpPr>
          <p:cNvPr id="371" name="Google Shape;371;p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3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9" name="Google Shape;389;p3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3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3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p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1" name="Google Shape;411;p3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p3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7" name="Google Shape;427;p3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p40: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p4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9" name="Google Shape;449;p4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p4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Về cơ bản, tất cả các thư viện, framework của javascript sau này để hoạt động được thì đều cần sử dụng các api được cung cấp sẵn của DOM</a:t>
            </a:r>
            <a:endParaRPr/>
          </a:p>
        </p:txBody>
      </p:sp>
      <p:sp>
        <p:nvSpPr>
          <p:cNvPr id="168" name="Google Shape;168;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8: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0" name="Google Shape;190;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9: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0.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0" l="0" r="0" t="0"/>
          <a:stretch/>
        </p:blipFill>
        <p:spPr>
          <a:xfrm>
            <a:off x="-15113" y="0"/>
            <a:ext cx="12203938" cy="6858000"/>
          </a:xfrm>
          <a:prstGeom prst="rect">
            <a:avLst/>
          </a:prstGeom>
          <a:noFill/>
          <a:ln>
            <a:noFill/>
          </a:ln>
        </p:spPr>
      </p:pic>
      <p:sp>
        <p:nvSpPr>
          <p:cNvPr id="17" name="Google Shape;17;p2"/>
          <p:cNvSpPr txBox="1"/>
          <p:nvPr>
            <p:ph type="ctrTitle"/>
          </p:nvPr>
        </p:nvSpPr>
        <p:spPr>
          <a:xfrm>
            <a:off x="4567032" y="4038600"/>
            <a:ext cx="7255063" cy="830884"/>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FFA15D"/>
              </a:buClr>
              <a:buSzPts val="3200"/>
              <a:buFont typeface="Quattrocento Sans"/>
              <a:buNone/>
              <a:defRPr b="1" sz="3200" cap="none">
                <a:solidFill>
                  <a:srgbClr val="FFA15D"/>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4567032" y="4800600"/>
            <a:ext cx="7255063" cy="990600"/>
          </a:xfrm>
          <a:prstGeom prst="rect">
            <a:avLst/>
          </a:prstGeom>
          <a:noFill/>
          <a:ln>
            <a:noFill/>
          </a:ln>
        </p:spPr>
        <p:txBody>
          <a:bodyPr anchorCtr="0" anchor="t" bIns="45700" lIns="91425" spcFirstLastPara="1" rIns="91425" wrap="square" tIns="45700">
            <a:normAutofit/>
          </a:bodyPr>
          <a:lstStyle>
            <a:lvl1pPr lvl="0" algn="l">
              <a:spcBef>
                <a:spcPts val="640"/>
              </a:spcBef>
              <a:spcAft>
                <a:spcPts val="0"/>
              </a:spcAft>
              <a:buClr>
                <a:srgbClr val="FFF0E6"/>
              </a:buClr>
              <a:buSzPts val="3200"/>
              <a:buNone/>
              <a:defRPr b="1" sz="3200" cap="small">
                <a:solidFill>
                  <a:srgbClr val="FFF0E6"/>
                </a:solidFill>
                <a:latin typeface="Quattrocento Sans"/>
                <a:ea typeface="Quattrocento Sans"/>
                <a:cs typeface="Quattrocento Sans"/>
                <a:sym typeface="Quattrocento Sans"/>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pic>
        <p:nvPicPr>
          <p:cNvPr id="19" name="Google Shape;19;p2"/>
          <p:cNvPicPr preferRelativeResize="0"/>
          <p:nvPr/>
        </p:nvPicPr>
        <p:blipFill rotWithShape="1">
          <a:blip r:embed="rId3">
            <a:alphaModFix/>
          </a:blip>
          <a:srcRect b="0" l="0" r="0" t="0"/>
          <a:stretch/>
        </p:blipFill>
        <p:spPr>
          <a:xfrm>
            <a:off x="549628" y="1998676"/>
            <a:ext cx="3330081" cy="3867692"/>
          </a:xfrm>
          <a:prstGeom prst="ellipse">
            <a:avLst/>
          </a:prstGeom>
          <a:noFill/>
          <a:ln>
            <a:noFill/>
          </a:ln>
        </p:spPr>
      </p:pic>
      <p:pic>
        <p:nvPicPr>
          <p:cNvPr id="20" name="Google Shape;20;p2"/>
          <p:cNvPicPr preferRelativeResize="0"/>
          <p:nvPr/>
        </p:nvPicPr>
        <p:blipFill rotWithShape="1">
          <a:blip r:embed="rId4">
            <a:alphaModFix/>
          </a:blip>
          <a:srcRect b="0" l="0" r="0" t="0"/>
          <a:stretch/>
        </p:blipFill>
        <p:spPr>
          <a:xfrm>
            <a:off x="1163067" y="2615632"/>
            <a:ext cx="2103203" cy="2612290"/>
          </a:xfrm>
          <a:prstGeom prst="rect">
            <a:avLst/>
          </a:prstGeom>
          <a:noFill/>
          <a:ln>
            <a:noFill/>
          </a:ln>
        </p:spPr>
      </p:pic>
      <p:pic>
        <p:nvPicPr>
          <p:cNvPr id="21" name="Google Shape;21;p2"/>
          <p:cNvPicPr preferRelativeResize="0"/>
          <p:nvPr/>
        </p:nvPicPr>
        <p:blipFill rotWithShape="1">
          <a:blip r:embed="rId5">
            <a:alphaModFix/>
          </a:blip>
          <a:srcRect b="0" l="0" r="0" t="0"/>
          <a:stretch/>
        </p:blipFill>
        <p:spPr>
          <a:xfrm>
            <a:off x="8517125" y="533400"/>
            <a:ext cx="2626541" cy="1447800"/>
          </a:xfrm>
          <a:prstGeom prst="rect">
            <a:avLst/>
          </a:prstGeom>
          <a:noFill/>
          <a:ln>
            <a:noFill/>
          </a:ln>
        </p:spPr>
      </p:pic>
      <p:sp>
        <p:nvSpPr>
          <p:cNvPr id="22" name="Google Shape;22;p2"/>
          <p:cNvSpPr/>
          <p:nvPr/>
        </p:nvSpPr>
        <p:spPr>
          <a:xfrm>
            <a:off x="8029096" y="1978223"/>
            <a:ext cx="4159770"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lt1"/>
                </a:solidFill>
                <a:latin typeface="Quattrocento Sans"/>
                <a:ea typeface="Quattrocento Sans"/>
                <a:cs typeface="Quattrocento Sans"/>
                <a:sym typeface="Quattrocento Sans"/>
              </a:rPr>
              <a:t>Conceive Design Implement Operate</a:t>
            </a:r>
            <a:endParaRPr b="1" i="0" sz="1800" u="none" cap="none" strike="noStrike">
              <a:solidFill>
                <a:schemeClr val="lt1"/>
              </a:solidFill>
              <a:latin typeface="Quattrocento Sans"/>
              <a:ea typeface="Quattrocento Sans"/>
              <a:cs typeface="Quattrocento Sans"/>
              <a:sym typeface="Quattrocento Sans"/>
            </a:endParaRPr>
          </a:p>
        </p:txBody>
      </p:sp>
      <p:sp>
        <p:nvSpPr>
          <p:cNvPr id="23" name="Google Shape;23;p2"/>
          <p:cNvSpPr txBox="1"/>
          <p:nvPr/>
        </p:nvSpPr>
        <p:spPr>
          <a:xfrm>
            <a:off x="9324662" y="6488668"/>
            <a:ext cx="2879277"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i="0" lang="en-US" sz="1800" u="none" cap="none" strike="noStrike">
                <a:solidFill>
                  <a:srgbClr val="FF5A33"/>
                </a:solidFill>
                <a:latin typeface="Century Gothic"/>
                <a:ea typeface="Century Gothic"/>
                <a:cs typeface="Century Gothic"/>
                <a:sym typeface="Century Gothic"/>
              </a:rPr>
              <a:t>http://www.poly.edu.vn</a:t>
            </a:r>
            <a:endParaRPr b="1" i="0" sz="1800" u="none" cap="none" strike="noStrike">
              <a:solidFill>
                <a:srgbClr val="FF5A33"/>
              </a:solidFill>
              <a:latin typeface="Century Gothic"/>
              <a:ea typeface="Century Gothic"/>
              <a:cs typeface="Century Gothic"/>
              <a:sym typeface="Century Gothic"/>
            </a:endParaRPr>
          </a:p>
        </p:txBody>
      </p:sp>
      <p:sp>
        <p:nvSpPr>
          <p:cNvPr id="24" name="Google Shape;24;p2"/>
          <p:cNvSpPr/>
          <p:nvPr/>
        </p:nvSpPr>
        <p:spPr>
          <a:xfrm>
            <a:off x="858571" y="6062246"/>
            <a:ext cx="2712194" cy="33855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rgbClr val="FFFFFF"/>
                </a:solidFill>
                <a:latin typeface="Quattrocento Sans"/>
                <a:ea typeface="Quattrocento Sans"/>
                <a:cs typeface="Quattrocento Sans"/>
                <a:sym typeface="Quattrocento Sans"/>
              </a:rPr>
              <a:t>THỰC HỌC – THỰC NGHIỆP</a:t>
            </a:r>
            <a:endParaRPr b="0" i="0" sz="1600" u="none" cap="none" strike="noStrike">
              <a:solidFill>
                <a:srgbClr val="FFFFFF"/>
              </a:solidFill>
              <a:latin typeface="Quattrocento Sans"/>
              <a:ea typeface="Quattrocento Sans"/>
              <a:cs typeface="Quattrocento Sans"/>
              <a:sym typeface="Quattrocento Sans"/>
            </a:endParaRPr>
          </a:p>
        </p:txBody>
      </p:sp>
      <p:cxnSp>
        <p:nvCxnSpPr>
          <p:cNvPr id="25" name="Google Shape;25;p2"/>
          <p:cNvCxnSpPr/>
          <p:nvPr/>
        </p:nvCxnSpPr>
        <p:spPr>
          <a:xfrm>
            <a:off x="4681585" y="4800600"/>
            <a:ext cx="7469056" cy="0"/>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p:tgtEl>
                                          <p:spTgt spid="20"/>
                                        </p:tgtEl>
                                        <p:attrNameLst>
                                          <p:attrName>ppt_w</p:attrName>
                                        </p:attrNameLst>
                                      </p:cBhvr>
                                      <p:tavLst>
                                        <p:tav fmla="" tm="0">
                                          <p:val>
                                            <p:strVal val="0"/>
                                          </p:val>
                                        </p:tav>
                                        <p:tav fmla="" tm="100000">
                                          <p:val>
                                            <p:strVal val="#ppt_w"/>
                                          </p:val>
                                        </p:tav>
                                      </p:tavLst>
                                    </p:anim>
                                    <p:anim calcmode="lin" valueType="num">
                                      <p:cBhvr additive="base">
                                        <p:cTn dur="500"/>
                                        <p:tgtEl>
                                          <p:spTgt spid="20"/>
                                        </p:tgtEl>
                                        <p:attrNameLst>
                                          <p:attrName>ppt_h</p:attrName>
                                        </p:attrNameLst>
                                      </p:cBhvr>
                                      <p:tavLst>
                                        <p:tav fmla="" tm="0">
                                          <p:val>
                                            <p:strVal val="0"/>
                                          </p:val>
                                        </p:tav>
                                        <p:tav fmla="" tm="100000">
                                          <p:val>
                                            <p:strVal val="#ppt_h"/>
                                          </p:val>
                                        </p:tav>
                                      </p:tavLst>
                                    </p:anim>
                                  </p:childTnLst>
                                </p:cTn>
                              </p:par>
                              <p:par>
                                <p:cTn fill="hold" nodeType="withEffect" presetClass="entr" presetID="10" presetSubtype="0">
                                  <p:stCondLst>
                                    <p:cond delay="0"/>
                                  </p:stCondLst>
                                  <p:childTnLst>
                                    <p:set>
                                      <p:cBhvr>
                                        <p:cTn dur="1" fill="hold">
                                          <p:stCondLst>
                                            <p:cond delay="0"/>
                                          </p:stCondLst>
                                        </p:cTn>
                                        <p:tgtEl>
                                          <p:spTgt spid="21"/>
                                        </p:tgtEl>
                                        <p:attrNameLst>
                                          <p:attrName>style.visibility</p:attrName>
                                        </p:attrNameLst>
                                      </p:cBhvr>
                                      <p:to>
                                        <p:strVal val="visible"/>
                                      </p:to>
                                    </p:set>
                                    <p:animEffect filter="fade" transition="in">
                                      <p:cBhvr>
                                        <p:cTn dur="1000"/>
                                        <p:tgtEl>
                                          <p:spTgt spid="21"/>
                                        </p:tgtEl>
                                      </p:cBhvr>
                                    </p:animEffect>
                                  </p:childTnLst>
                                </p:cTn>
                              </p:par>
                              <p:par>
                                <p:cTn fill="hold" nodeType="withEffect" presetClass="entr" presetID="10" presetSubtype="0">
                                  <p:stCondLst>
                                    <p:cond delay="0"/>
                                  </p:stCondLst>
                                  <p:childTnLst>
                                    <p:set>
                                      <p:cBhvr>
                                        <p:cTn dur="1" fill="hold">
                                          <p:stCondLst>
                                            <p:cond delay="0"/>
                                          </p:stCondLst>
                                        </p:cTn>
                                        <p:tgtEl>
                                          <p:spTgt spid="17"/>
                                        </p:tgtEl>
                                        <p:attrNameLst>
                                          <p:attrName>style.visibility</p:attrName>
                                        </p:attrNameLst>
                                      </p:cBhvr>
                                      <p:to>
                                        <p:strVal val="visible"/>
                                      </p:to>
                                    </p:set>
                                    <p:animEffect filter="fade" transition="in">
                                      <p:cBhvr>
                                        <p:cTn dur="1000"/>
                                        <p:tgtEl>
                                          <p:spTgt spid="17"/>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0" st="0"/>
                                            </p:txEl>
                                          </p:spTgt>
                                        </p:tgtEl>
                                        <p:attrNameLst>
                                          <p:attrName>style.visibility</p:attrName>
                                        </p:attrNameLst>
                                      </p:cBhvr>
                                      <p:to>
                                        <p:strVal val="visible"/>
                                      </p:to>
                                    </p:set>
                                    <p:animEffect filter="fade" transition="in">
                                      <p:cBhvr>
                                        <p:cTn dur="1000"/>
                                        <p:tgtEl>
                                          <p:spTgt spid="18">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1" st="1"/>
                                            </p:txEl>
                                          </p:spTgt>
                                        </p:tgtEl>
                                        <p:attrNameLst>
                                          <p:attrName>style.visibility</p:attrName>
                                        </p:attrNameLst>
                                      </p:cBhvr>
                                      <p:to>
                                        <p:strVal val="visible"/>
                                      </p:to>
                                    </p:set>
                                    <p:animEffect filter="fade" transition="in">
                                      <p:cBhvr>
                                        <p:cTn dur="1000"/>
                                        <p:tgtEl>
                                          <p:spTgt spid="18">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2" st="2"/>
                                            </p:txEl>
                                          </p:spTgt>
                                        </p:tgtEl>
                                        <p:attrNameLst>
                                          <p:attrName>style.visibility</p:attrName>
                                        </p:attrNameLst>
                                      </p:cBhvr>
                                      <p:to>
                                        <p:strVal val="visible"/>
                                      </p:to>
                                    </p:set>
                                    <p:animEffect filter="fade" transition="in">
                                      <p:cBhvr>
                                        <p:cTn dur="1000"/>
                                        <p:tgtEl>
                                          <p:spTgt spid="18">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3" st="3"/>
                                            </p:txEl>
                                          </p:spTgt>
                                        </p:tgtEl>
                                        <p:attrNameLst>
                                          <p:attrName>style.visibility</p:attrName>
                                        </p:attrNameLst>
                                      </p:cBhvr>
                                      <p:to>
                                        <p:strVal val="visible"/>
                                      </p:to>
                                    </p:set>
                                    <p:animEffect filter="fade" transition="in">
                                      <p:cBhvr>
                                        <p:cTn dur="1000"/>
                                        <p:tgtEl>
                                          <p:spTgt spid="18">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4" st="4"/>
                                            </p:txEl>
                                          </p:spTgt>
                                        </p:tgtEl>
                                        <p:attrNameLst>
                                          <p:attrName>style.visibility</p:attrName>
                                        </p:attrNameLst>
                                      </p:cBhvr>
                                      <p:to>
                                        <p:strVal val="visible"/>
                                      </p:to>
                                    </p:set>
                                    <p:animEffect filter="fade" transition="in">
                                      <p:cBhvr>
                                        <p:cTn dur="1000"/>
                                        <p:tgtEl>
                                          <p:spTgt spid="18">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5" st="5"/>
                                            </p:txEl>
                                          </p:spTgt>
                                        </p:tgtEl>
                                        <p:attrNameLst>
                                          <p:attrName>style.visibility</p:attrName>
                                        </p:attrNameLst>
                                      </p:cBhvr>
                                      <p:to>
                                        <p:strVal val="visible"/>
                                      </p:to>
                                    </p:set>
                                    <p:animEffect filter="fade" transition="in">
                                      <p:cBhvr>
                                        <p:cTn dur="1000"/>
                                        <p:tgtEl>
                                          <p:spTgt spid="18">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6" st="6"/>
                                            </p:txEl>
                                          </p:spTgt>
                                        </p:tgtEl>
                                        <p:attrNameLst>
                                          <p:attrName>style.visibility</p:attrName>
                                        </p:attrNameLst>
                                      </p:cBhvr>
                                      <p:to>
                                        <p:strVal val="visible"/>
                                      </p:to>
                                    </p:set>
                                    <p:animEffect filter="fade" transition="in">
                                      <p:cBhvr>
                                        <p:cTn dur="1000"/>
                                        <p:tgtEl>
                                          <p:spTgt spid="18">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7" st="7"/>
                                            </p:txEl>
                                          </p:spTgt>
                                        </p:tgtEl>
                                        <p:attrNameLst>
                                          <p:attrName>style.visibility</p:attrName>
                                        </p:attrNameLst>
                                      </p:cBhvr>
                                      <p:to>
                                        <p:strVal val="visible"/>
                                      </p:to>
                                    </p:set>
                                    <p:animEffect filter="fade" transition="in">
                                      <p:cBhvr>
                                        <p:cTn dur="1000"/>
                                        <p:tgtEl>
                                          <p:spTgt spid="18">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
                                            <p:txEl>
                                              <p:pRg end="8" st="8"/>
                                            </p:txEl>
                                          </p:spTgt>
                                        </p:tgtEl>
                                        <p:attrNameLst>
                                          <p:attrName>style.visibility</p:attrName>
                                        </p:attrNameLst>
                                      </p:cBhvr>
                                      <p:to>
                                        <p:strVal val="visible"/>
                                      </p:to>
                                    </p:set>
                                    <p:animEffect filter="fade" transition="in">
                                      <p:cBhvr>
                                        <p:cTn dur="1000"/>
                                        <p:tgtEl>
                                          <p:spTgt spid="18">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8" name="Shape 98"/>
        <p:cNvGrpSpPr/>
        <p:nvPr/>
      </p:nvGrpSpPr>
      <p:grpSpPr>
        <a:xfrm>
          <a:off x="0" y="0"/>
          <a:ext cx="0" cy="0"/>
          <a:chOff x="0" y="0"/>
          <a:chExt cx="0" cy="0"/>
        </a:xfrm>
      </p:grpSpPr>
      <p:sp>
        <p:nvSpPr>
          <p:cNvPr id="99" name="Google Shape;99;p11"/>
          <p:cNvSpPr txBox="1"/>
          <p:nvPr>
            <p:ph idx="1" type="body"/>
          </p:nvPr>
        </p:nvSpPr>
        <p:spPr>
          <a:xfrm>
            <a:off x="609442" y="914400"/>
            <a:ext cx="538551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rgbClr val="FF3300"/>
              </a:buClr>
              <a:buSzPts val="2400"/>
              <a:buNone/>
              <a:defRPr b="1" sz="2400" cap="small">
                <a:solidFill>
                  <a:srgbClr val="FF3300"/>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0" name="Google Shape;100;p11"/>
          <p:cNvSpPr txBox="1"/>
          <p:nvPr>
            <p:ph idx="2" type="body"/>
          </p:nvPr>
        </p:nvSpPr>
        <p:spPr>
          <a:xfrm>
            <a:off x="609442" y="1600201"/>
            <a:ext cx="5385515" cy="4525963"/>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rgbClr val="FF3300"/>
              </a:buClr>
              <a:buSzPts val="2400"/>
              <a:buFont typeface="Noto Sans Symbols"/>
              <a:buChar char="❖"/>
              <a:defRPr sz="2400"/>
            </a:lvl1pPr>
            <a:lvl2pPr indent="-355600" lvl="1" marL="914400" algn="l">
              <a:spcBef>
                <a:spcPts val="400"/>
              </a:spcBef>
              <a:spcAft>
                <a:spcPts val="0"/>
              </a:spcAft>
              <a:buClr>
                <a:srgbClr val="FF3300"/>
              </a:buClr>
              <a:buSzPts val="2000"/>
              <a:buFont typeface="Noto Sans Symbols"/>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01" name="Google Shape;101;p11"/>
          <p:cNvSpPr txBox="1"/>
          <p:nvPr>
            <p:ph idx="3" type="body"/>
          </p:nvPr>
        </p:nvSpPr>
        <p:spPr>
          <a:xfrm>
            <a:off x="6191755" y="914400"/>
            <a:ext cx="5387630"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rgbClr val="FF3300"/>
              </a:buClr>
              <a:buSzPts val="2400"/>
              <a:buNone/>
              <a:defRPr b="1" sz="2400" cap="small">
                <a:solidFill>
                  <a:srgbClr val="FF3300"/>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2" name="Google Shape;102;p11"/>
          <p:cNvSpPr txBox="1"/>
          <p:nvPr>
            <p:ph idx="4" type="body"/>
          </p:nvPr>
        </p:nvSpPr>
        <p:spPr>
          <a:xfrm>
            <a:off x="6191755" y="1600201"/>
            <a:ext cx="5387630" cy="4525963"/>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rgbClr val="FF3300"/>
              </a:buClr>
              <a:buSzPts val="2400"/>
              <a:buFont typeface="Noto Sans Symbols"/>
              <a:buChar char="❖"/>
              <a:defRPr sz="2400"/>
            </a:lvl1pPr>
            <a:lvl2pPr indent="-355600" lvl="1" marL="914400" algn="l">
              <a:spcBef>
                <a:spcPts val="400"/>
              </a:spcBef>
              <a:spcAft>
                <a:spcPts val="0"/>
              </a:spcAft>
              <a:buClr>
                <a:srgbClr val="FF3300"/>
              </a:buClr>
              <a:buSzPts val="2000"/>
              <a:buFont typeface="Noto Sans Symbols"/>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03" name="Google Shape;103;p11"/>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1"/>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1"/>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06" name="Google Shape;106;p11"/>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107" name="Google Shape;107;p11"/>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
        <p:nvSpPr>
          <p:cNvPr id="108" name="Google Shape;108;p11"/>
          <p:cNvSpPr txBox="1"/>
          <p:nvPr>
            <p:ph type="title"/>
          </p:nvPr>
        </p:nvSpPr>
        <p:spPr>
          <a:xfrm>
            <a:off x="2742486" y="274638"/>
            <a:ext cx="8836898" cy="563562"/>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 name="Shape 109"/>
        <p:cNvGrpSpPr/>
        <p:nvPr/>
      </p:nvGrpSpPr>
      <p:grpSpPr>
        <a:xfrm>
          <a:off x="0" y="0"/>
          <a:ext cx="0" cy="0"/>
          <a:chOff x="0" y="0"/>
          <a:chExt cx="0" cy="0"/>
        </a:xfrm>
      </p:grpSpPr>
      <p:sp>
        <p:nvSpPr>
          <p:cNvPr id="110" name="Google Shape;110;p12"/>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2"/>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2"/>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3" name="Shape 113"/>
        <p:cNvGrpSpPr/>
        <p:nvPr/>
      </p:nvGrpSpPr>
      <p:grpSpPr>
        <a:xfrm>
          <a:off x="0" y="0"/>
          <a:ext cx="0" cy="0"/>
          <a:chOff x="0" y="0"/>
          <a:chExt cx="0" cy="0"/>
        </a:xfrm>
      </p:grpSpPr>
      <p:sp>
        <p:nvSpPr>
          <p:cNvPr id="114" name="Google Shape;114;p13"/>
          <p:cNvSpPr txBox="1"/>
          <p:nvPr>
            <p:ph type="title"/>
          </p:nvPr>
        </p:nvSpPr>
        <p:spPr>
          <a:xfrm>
            <a:off x="609443" y="273050"/>
            <a:ext cx="4010040"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13"/>
          <p:cNvSpPr txBox="1"/>
          <p:nvPr>
            <p:ph idx="1" type="body"/>
          </p:nvPr>
        </p:nvSpPr>
        <p:spPr>
          <a:xfrm>
            <a:off x="4765493" y="273052"/>
            <a:ext cx="6813891"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116" name="Google Shape;116;p13"/>
          <p:cNvSpPr txBox="1"/>
          <p:nvPr>
            <p:ph idx="2" type="body"/>
          </p:nvPr>
        </p:nvSpPr>
        <p:spPr>
          <a:xfrm>
            <a:off x="609443" y="1435102"/>
            <a:ext cx="4010040"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17" name="Google Shape;117;p13"/>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3"/>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3"/>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0" name="Shape 120"/>
        <p:cNvGrpSpPr/>
        <p:nvPr/>
      </p:nvGrpSpPr>
      <p:grpSpPr>
        <a:xfrm>
          <a:off x="0" y="0"/>
          <a:ext cx="0" cy="0"/>
          <a:chOff x="0" y="0"/>
          <a:chExt cx="0" cy="0"/>
        </a:xfrm>
      </p:grpSpPr>
      <p:sp>
        <p:nvSpPr>
          <p:cNvPr id="121" name="Google Shape;121;p14"/>
          <p:cNvSpPr txBox="1"/>
          <p:nvPr>
            <p:ph type="title"/>
          </p:nvPr>
        </p:nvSpPr>
        <p:spPr>
          <a:xfrm>
            <a:off x="2389095" y="4800600"/>
            <a:ext cx="7313295"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4"/>
          <p:cNvSpPr/>
          <p:nvPr>
            <p:ph idx="2" type="pic"/>
          </p:nvPr>
        </p:nvSpPr>
        <p:spPr>
          <a:xfrm>
            <a:off x="2389095" y="612775"/>
            <a:ext cx="7313295" cy="4114800"/>
          </a:xfrm>
          <a:prstGeom prst="rect">
            <a:avLst/>
          </a:prstGeom>
          <a:noFill/>
          <a:ln>
            <a:noFill/>
          </a:ln>
        </p:spPr>
      </p:sp>
      <p:sp>
        <p:nvSpPr>
          <p:cNvPr id="123" name="Google Shape;123;p14"/>
          <p:cNvSpPr txBox="1"/>
          <p:nvPr>
            <p:ph idx="1" type="body"/>
          </p:nvPr>
        </p:nvSpPr>
        <p:spPr>
          <a:xfrm>
            <a:off x="2389095" y="5367338"/>
            <a:ext cx="7313295"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24" name="Google Shape;124;p14"/>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4"/>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4"/>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15"/>
          <p:cNvSpPr txBox="1"/>
          <p:nvPr>
            <p:ph type="title"/>
          </p:nvPr>
        </p:nvSpPr>
        <p:spPr>
          <a:xfrm>
            <a:off x="609442" y="274638"/>
            <a:ext cx="10969942"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15"/>
          <p:cNvSpPr txBox="1"/>
          <p:nvPr>
            <p:ph idx="1" type="body"/>
          </p:nvPr>
        </p:nvSpPr>
        <p:spPr>
          <a:xfrm rot="5400000">
            <a:off x="3831432" y="-1621787"/>
            <a:ext cx="4525963" cy="10969942"/>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0" name="Google Shape;130;p15"/>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5"/>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5"/>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16"/>
          <p:cNvSpPr txBox="1"/>
          <p:nvPr>
            <p:ph type="title"/>
          </p:nvPr>
        </p:nvSpPr>
        <p:spPr>
          <a:xfrm rot="5400000">
            <a:off x="7282379" y="1829160"/>
            <a:ext cx="5851525" cy="2742486"/>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16"/>
          <p:cNvSpPr txBox="1"/>
          <p:nvPr>
            <p:ph idx="1" type="body"/>
          </p:nvPr>
        </p:nvSpPr>
        <p:spPr>
          <a:xfrm rot="5400000">
            <a:off x="1695834" y="-811752"/>
            <a:ext cx="5851525" cy="8024309"/>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6" name="Google Shape;136;p16"/>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16"/>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6"/>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139" name="Shape 139"/>
        <p:cNvGrpSpPr/>
        <p:nvPr/>
      </p:nvGrpSpPr>
      <p:grpSpPr>
        <a:xfrm>
          <a:off x="0" y="0"/>
          <a:ext cx="0" cy="0"/>
          <a:chOff x="0" y="0"/>
          <a:chExt cx="0" cy="0"/>
        </a:xfrm>
      </p:grpSpPr>
      <p:sp>
        <p:nvSpPr>
          <p:cNvPr id="140" name="Google Shape;140;p17"/>
          <p:cNvSpPr txBox="1"/>
          <p:nvPr>
            <p:ph idx="12" type="sldNum"/>
          </p:nvPr>
        </p:nvSpPr>
        <p:spPr>
          <a:xfrm>
            <a:off x="-1929897" y="6188077"/>
            <a:ext cx="2844059"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sz="1200">
                <a:solidFill>
                  <a:srgbClr val="888888"/>
                </a:solidFill>
                <a:latin typeface="Calibri"/>
                <a:ea typeface="Calibri"/>
                <a:cs typeface="Calibri"/>
                <a:sym typeface="Calibri"/>
              </a:defRPr>
            </a:lvl1pPr>
            <a:lvl2pPr indent="0" lvl="1" marL="0" marR="0" algn="r">
              <a:spcBef>
                <a:spcPts val="0"/>
              </a:spcBef>
              <a:buNone/>
              <a:defRPr sz="1200">
                <a:solidFill>
                  <a:srgbClr val="888888"/>
                </a:solidFill>
                <a:latin typeface="Calibri"/>
                <a:ea typeface="Calibri"/>
                <a:cs typeface="Calibri"/>
                <a:sym typeface="Calibri"/>
              </a:defRPr>
            </a:lvl2pPr>
            <a:lvl3pPr indent="0" lvl="2" marL="0" marR="0" algn="r">
              <a:spcBef>
                <a:spcPts val="0"/>
              </a:spcBef>
              <a:buNone/>
              <a:defRPr sz="1200">
                <a:solidFill>
                  <a:srgbClr val="888888"/>
                </a:solidFill>
                <a:latin typeface="Calibri"/>
                <a:ea typeface="Calibri"/>
                <a:cs typeface="Calibri"/>
                <a:sym typeface="Calibri"/>
              </a:defRPr>
            </a:lvl3pPr>
            <a:lvl4pPr indent="0" lvl="3" marL="0" marR="0" algn="r">
              <a:spcBef>
                <a:spcPts val="0"/>
              </a:spcBef>
              <a:buNone/>
              <a:defRPr sz="1200">
                <a:solidFill>
                  <a:srgbClr val="888888"/>
                </a:solidFill>
                <a:latin typeface="Calibri"/>
                <a:ea typeface="Calibri"/>
                <a:cs typeface="Calibri"/>
                <a:sym typeface="Calibri"/>
              </a:defRPr>
            </a:lvl4pPr>
            <a:lvl5pPr indent="0" lvl="4" marL="0" marR="0" algn="r">
              <a:spcBef>
                <a:spcPts val="0"/>
              </a:spcBef>
              <a:buNone/>
              <a:defRPr sz="1200">
                <a:solidFill>
                  <a:srgbClr val="888888"/>
                </a:solidFill>
                <a:latin typeface="Calibri"/>
                <a:ea typeface="Calibri"/>
                <a:cs typeface="Calibri"/>
                <a:sym typeface="Calibri"/>
              </a:defRPr>
            </a:lvl5pPr>
            <a:lvl6pPr indent="0" lvl="5" marL="0" marR="0" algn="r">
              <a:spcBef>
                <a:spcPts val="0"/>
              </a:spcBef>
              <a:buNone/>
              <a:defRPr sz="1200">
                <a:solidFill>
                  <a:srgbClr val="888888"/>
                </a:solidFill>
                <a:latin typeface="Calibri"/>
                <a:ea typeface="Calibri"/>
                <a:cs typeface="Calibri"/>
                <a:sym typeface="Calibri"/>
              </a:defRPr>
            </a:lvl6pPr>
            <a:lvl7pPr indent="0" lvl="6" marL="0" marR="0" algn="r">
              <a:spcBef>
                <a:spcPts val="0"/>
              </a:spcBef>
              <a:buNone/>
              <a:defRPr sz="1200">
                <a:solidFill>
                  <a:srgbClr val="888888"/>
                </a:solidFill>
                <a:latin typeface="Calibri"/>
                <a:ea typeface="Calibri"/>
                <a:cs typeface="Calibri"/>
                <a:sym typeface="Calibri"/>
              </a:defRPr>
            </a:lvl7pPr>
            <a:lvl8pPr indent="0" lvl="7" marL="0" marR="0" algn="r">
              <a:spcBef>
                <a:spcPts val="0"/>
              </a:spcBef>
              <a:buNone/>
              <a:defRPr sz="1200">
                <a:solidFill>
                  <a:srgbClr val="888888"/>
                </a:solidFill>
                <a:latin typeface="Calibri"/>
                <a:ea typeface="Calibri"/>
                <a:cs typeface="Calibri"/>
                <a:sym typeface="Calibri"/>
              </a:defRPr>
            </a:lvl8pPr>
            <a:lvl9pPr indent="0" lvl="8" marL="0" marR="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 Layout" type="obj">
  <p:cSld name="OBJECT">
    <p:spTree>
      <p:nvGrpSpPr>
        <p:cNvPr id="26" name="Shape 26"/>
        <p:cNvGrpSpPr/>
        <p:nvPr/>
      </p:nvGrpSpPr>
      <p:grpSpPr>
        <a:xfrm>
          <a:off x="0" y="0"/>
          <a:ext cx="0" cy="0"/>
          <a:chOff x="0" y="0"/>
          <a:chExt cx="0" cy="0"/>
        </a:xfrm>
      </p:grpSpPr>
      <p:sp>
        <p:nvSpPr>
          <p:cNvPr id="27" name="Google Shape;27;p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3"/>
          <p:cNvSpPr txBox="1"/>
          <p:nvPr>
            <p:ph idx="1" type="body"/>
          </p:nvPr>
        </p:nvSpPr>
        <p:spPr>
          <a:xfrm>
            <a:off x="2436812" y="1066800"/>
            <a:ext cx="9142571" cy="52578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9" name="Google Shape;29;p3"/>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2" name="Google Shape;32;p3"/>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33" name="Google Shape;33;p3"/>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pic>
        <p:nvPicPr>
          <p:cNvPr descr="D:\Pictures\PNG\present.png" id="34" name="Google Shape;34;p3"/>
          <p:cNvPicPr preferRelativeResize="0"/>
          <p:nvPr/>
        </p:nvPicPr>
        <p:blipFill rotWithShape="1">
          <a:blip r:embed="rId3">
            <a:alphaModFix/>
          </a:blip>
          <a:srcRect b="0" l="0" r="0" t="0"/>
          <a:stretch/>
        </p:blipFill>
        <p:spPr>
          <a:xfrm>
            <a:off x="303212" y="1501139"/>
            <a:ext cx="2318714" cy="5356861"/>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Layout">
  <p:cSld name="Agenda Layout">
    <p:spTree>
      <p:nvGrpSpPr>
        <p:cNvPr id="35" name="Shape 35"/>
        <p:cNvGrpSpPr/>
        <p:nvPr/>
      </p:nvGrpSpPr>
      <p:grpSpPr>
        <a:xfrm>
          <a:off x="0" y="0"/>
          <a:ext cx="0" cy="0"/>
          <a:chOff x="0" y="0"/>
          <a:chExt cx="0" cy="0"/>
        </a:xfrm>
      </p:grpSpPr>
      <p:pic>
        <p:nvPicPr>
          <p:cNvPr descr="D:\Pictures\PNG\present.png" id="36" name="Google Shape;36;p4"/>
          <p:cNvPicPr preferRelativeResize="0"/>
          <p:nvPr/>
        </p:nvPicPr>
        <p:blipFill rotWithShape="1">
          <a:blip r:embed="rId2">
            <a:alphaModFix/>
          </a:blip>
          <a:srcRect b="0" l="0" r="0" t="0"/>
          <a:stretch/>
        </p:blipFill>
        <p:spPr>
          <a:xfrm flipH="1">
            <a:off x="9900340" y="1501140"/>
            <a:ext cx="2318714" cy="5356861"/>
          </a:xfrm>
          <a:prstGeom prst="rect">
            <a:avLst/>
          </a:prstGeom>
          <a:noFill/>
          <a:ln>
            <a:noFill/>
          </a:ln>
        </p:spPr>
      </p:pic>
      <p:sp>
        <p:nvSpPr>
          <p:cNvPr id="37" name="Google Shape;37;p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4"/>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9" name="Google Shape;39;p4"/>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4"/>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4"/>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2" name="Google Shape;42;p4"/>
          <p:cNvPicPr preferRelativeResize="0"/>
          <p:nvPr/>
        </p:nvPicPr>
        <p:blipFill rotWithShape="1">
          <a:blip r:embed="rId3">
            <a:alphaModFix/>
          </a:blip>
          <a:srcRect b="0" l="0" r="0" t="0"/>
          <a:stretch/>
        </p:blipFill>
        <p:spPr>
          <a:xfrm>
            <a:off x="638251" y="218718"/>
            <a:ext cx="2104236" cy="548806"/>
          </a:xfrm>
          <a:prstGeom prst="rect">
            <a:avLst/>
          </a:prstGeom>
          <a:noFill/>
          <a:ln>
            <a:noFill/>
          </a:ln>
        </p:spPr>
      </p:pic>
      <p:cxnSp>
        <p:nvCxnSpPr>
          <p:cNvPr id="43" name="Google Shape;43;p4"/>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4" name="Shape 44"/>
        <p:cNvGrpSpPr/>
        <p:nvPr/>
      </p:nvGrpSpPr>
      <p:grpSpPr>
        <a:xfrm>
          <a:off x="0" y="0"/>
          <a:ext cx="0" cy="0"/>
          <a:chOff x="0" y="0"/>
          <a:chExt cx="0" cy="0"/>
        </a:xfrm>
      </p:grpSpPr>
      <p:sp>
        <p:nvSpPr>
          <p:cNvPr id="45" name="Google Shape;45;p5"/>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lvl1pPr lvl="0" algn="ctr">
              <a:spcBef>
                <a:spcPts val="0"/>
              </a:spcBef>
              <a:spcAft>
                <a:spcPts val="0"/>
              </a:spcAft>
              <a:buSzPts val="3200"/>
              <a:buFont typeface="Calibri"/>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5"/>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5"/>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9" name="Google Shape;49;p5"/>
          <p:cNvPicPr preferRelativeResize="0"/>
          <p:nvPr/>
        </p:nvPicPr>
        <p:blipFill rotWithShape="1">
          <a:blip r:embed="rId2">
            <a:alphaModFix/>
          </a:blip>
          <a:srcRect b="0" l="0" r="0" t="0"/>
          <a:stretch/>
        </p:blipFill>
        <p:spPr>
          <a:xfrm>
            <a:off x="5025246" y="1219202"/>
            <a:ext cx="2138334" cy="302937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0" name="Shape 50"/>
        <p:cNvGrpSpPr/>
        <p:nvPr/>
      </p:nvGrpSpPr>
      <p:grpSpPr>
        <a:xfrm>
          <a:off x="0" y="0"/>
          <a:ext cx="0" cy="0"/>
          <a:chOff x="0" y="0"/>
          <a:chExt cx="0" cy="0"/>
        </a:xfrm>
      </p:grpSpPr>
      <p:sp>
        <p:nvSpPr>
          <p:cNvPr id="51" name="Google Shape;51;p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6"/>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5A33"/>
              </a:buClr>
              <a:buSzPts val="2800"/>
              <a:buFont typeface="Noto Sans Symbols"/>
              <a:buChar char="❑"/>
              <a:defRPr sz="2800">
                <a:latin typeface="Calibri"/>
                <a:ea typeface="Calibri"/>
                <a:cs typeface="Calibri"/>
                <a:sym typeface="Calibri"/>
              </a:defRPr>
            </a:lvl1pPr>
            <a:lvl2pPr indent="-381000" lvl="1" marL="914400" algn="l">
              <a:spcBef>
                <a:spcPts val="480"/>
              </a:spcBef>
              <a:spcAft>
                <a:spcPts val="0"/>
              </a:spcAft>
              <a:buClr>
                <a:srgbClr val="FF5A33"/>
              </a:buClr>
              <a:buSzPts val="2400"/>
              <a:buFont typeface="Noto Sans Symbols"/>
              <a:buChar char="❖"/>
              <a:defRPr sz="2400">
                <a:latin typeface="Calibri"/>
                <a:ea typeface="Calibri"/>
                <a:cs typeface="Calibri"/>
                <a:sym typeface="Calibri"/>
              </a:defRPr>
            </a:lvl2pPr>
            <a:lvl3pPr indent="-355600" lvl="2" marL="1371600" algn="l">
              <a:spcBef>
                <a:spcPts val="400"/>
              </a:spcBef>
              <a:spcAft>
                <a:spcPts val="0"/>
              </a:spcAft>
              <a:buClr>
                <a:srgbClr val="FF5A33"/>
              </a:buClr>
              <a:buSzPts val="2000"/>
              <a:buFont typeface="Noto Sans Symbols"/>
              <a:buChar char="⮚"/>
              <a:defRPr sz="2000">
                <a:latin typeface="Calibri"/>
                <a:ea typeface="Calibri"/>
                <a:cs typeface="Calibri"/>
                <a:sym typeface="Calibri"/>
              </a:defRPr>
            </a:lvl3pPr>
            <a:lvl4pPr indent="-342900" lvl="3" marL="1828800" algn="l">
              <a:spcBef>
                <a:spcPts val="360"/>
              </a:spcBef>
              <a:spcAft>
                <a:spcPts val="0"/>
              </a:spcAft>
              <a:buClr>
                <a:srgbClr val="FF5A33"/>
              </a:buClr>
              <a:buSzPts val="1800"/>
              <a:buFont typeface="Noto Sans Symbols"/>
              <a:buChar char="✔"/>
              <a:defRPr sz="1800">
                <a:latin typeface="Calibri"/>
                <a:ea typeface="Calibri"/>
                <a:cs typeface="Calibri"/>
                <a:sym typeface="Calibri"/>
              </a:defRPr>
            </a:lvl4pPr>
            <a:lvl5pPr indent="-342900" lvl="4" marL="2286000" algn="l">
              <a:spcBef>
                <a:spcPts val="360"/>
              </a:spcBef>
              <a:spcAft>
                <a:spcPts val="0"/>
              </a:spcAft>
              <a:buClr>
                <a:srgbClr val="FF5A33"/>
              </a:buClr>
              <a:buSzPts val="1800"/>
              <a:buFont typeface="Noto Sans Symbols"/>
              <a:buChar char="▪"/>
              <a:defRPr sz="1800">
                <a:latin typeface="Calibri"/>
                <a:ea typeface="Calibri"/>
                <a:cs typeface="Calibri"/>
                <a:sym typeface="Calibri"/>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3" name="Google Shape;53;p6"/>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6"/>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6"/>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6" name="Google Shape;56;p6"/>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57" name="Google Shape;57;p6"/>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Layout">
  <p:cSld name="Summary Layout">
    <p:spTree>
      <p:nvGrpSpPr>
        <p:cNvPr id="58" name="Shape 58"/>
        <p:cNvGrpSpPr/>
        <p:nvPr/>
      </p:nvGrpSpPr>
      <p:grpSpPr>
        <a:xfrm>
          <a:off x="0" y="0"/>
          <a:ext cx="0" cy="0"/>
          <a:chOff x="0" y="0"/>
          <a:chExt cx="0" cy="0"/>
        </a:xfrm>
      </p:grpSpPr>
      <p:pic>
        <p:nvPicPr>
          <p:cNvPr descr="Related image" id="59" name="Google Shape;59;p7"/>
          <p:cNvPicPr preferRelativeResize="0"/>
          <p:nvPr/>
        </p:nvPicPr>
        <p:blipFill rotWithShape="1">
          <a:blip r:embed="rId2">
            <a:alphaModFix/>
          </a:blip>
          <a:srcRect b="0" l="0" r="0" t="0"/>
          <a:stretch/>
        </p:blipFill>
        <p:spPr>
          <a:xfrm>
            <a:off x="9371012" y="914400"/>
            <a:ext cx="1842993" cy="1676400"/>
          </a:xfrm>
          <a:prstGeom prst="rect">
            <a:avLst/>
          </a:prstGeom>
          <a:noFill/>
          <a:ln>
            <a:noFill/>
          </a:ln>
        </p:spPr>
      </p:pic>
      <p:pic>
        <p:nvPicPr>
          <p:cNvPr descr="D:\Pictures\PNG\present.png" id="60" name="Google Shape;60;p7"/>
          <p:cNvPicPr preferRelativeResize="0"/>
          <p:nvPr/>
        </p:nvPicPr>
        <p:blipFill rotWithShape="1">
          <a:blip r:embed="rId3">
            <a:alphaModFix/>
          </a:blip>
          <a:srcRect b="0" l="0" r="0" t="0"/>
          <a:stretch/>
        </p:blipFill>
        <p:spPr>
          <a:xfrm flipH="1">
            <a:off x="9900340" y="1501140"/>
            <a:ext cx="2318714" cy="5356861"/>
          </a:xfrm>
          <a:prstGeom prst="rect">
            <a:avLst/>
          </a:prstGeom>
          <a:noFill/>
          <a:ln>
            <a:noFill/>
          </a:ln>
        </p:spPr>
      </p:pic>
      <p:sp>
        <p:nvSpPr>
          <p:cNvPr id="61" name="Google Shape;61;p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3" name="Google Shape;63;p7"/>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7"/>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6" name="Google Shape;66;p7"/>
          <p:cNvPicPr preferRelativeResize="0"/>
          <p:nvPr/>
        </p:nvPicPr>
        <p:blipFill rotWithShape="1">
          <a:blip r:embed="rId4">
            <a:alphaModFix/>
          </a:blip>
          <a:srcRect b="0" l="0" r="0" t="0"/>
          <a:stretch/>
        </p:blipFill>
        <p:spPr>
          <a:xfrm>
            <a:off x="638251" y="218718"/>
            <a:ext cx="2104236" cy="548806"/>
          </a:xfrm>
          <a:prstGeom prst="rect">
            <a:avLst/>
          </a:prstGeom>
          <a:noFill/>
          <a:ln>
            <a:noFill/>
          </a:ln>
        </p:spPr>
      </p:pic>
      <p:cxnSp>
        <p:nvCxnSpPr>
          <p:cNvPr id="67" name="Google Shape;67;p7"/>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Layout">
  <p:cSld name="Thank You Layout">
    <p:spTree>
      <p:nvGrpSpPr>
        <p:cNvPr id="68" name="Shape 68"/>
        <p:cNvGrpSpPr/>
        <p:nvPr/>
      </p:nvGrpSpPr>
      <p:grpSpPr>
        <a:xfrm>
          <a:off x="0" y="0"/>
          <a:ext cx="0" cy="0"/>
          <a:chOff x="0" y="0"/>
          <a:chExt cx="0" cy="0"/>
        </a:xfrm>
      </p:grpSpPr>
      <p:sp>
        <p:nvSpPr>
          <p:cNvPr id="69" name="Google Shape;69;p8"/>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8"/>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8"/>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grpSp>
        <p:nvGrpSpPr>
          <p:cNvPr id="72" name="Google Shape;72;p8"/>
          <p:cNvGrpSpPr/>
          <p:nvPr/>
        </p:nvGrpSpPr>
        <p:grpSpPr>
          <a:xfrm>
            <a:off x="0" y="12700"/>
            <a:ext cx="12240699" cy="6845300"/>
            <a:chOff x="0" y="12700"/>
            <a:chExt cx="12213597" cy="6845300"/>
          </a:xfrm>
        </p:grpSpPr>
        <p:pic>
          <p:nvPicPr>
            <p:cNvPr id="73" name="Google Shape;73;p8"/>
            <p:cNvPicPr preferRelativeResize="0"/>
            <p:nvPr/>
          </p:nvPicPr>
          <p:blipFill rotWithShape="1">
            <a:blip r:embed="rId2">
              <a:alphaModFix/>
            </a:blip>
            <a:srcRect b="0" l="0" r="0" t="0"/>
            <a:stretch/>
          </p:blipFill>
          <p:spPr>
            <a:xfrm>
              <a:off x="3069597" y="12700"/>
              <a:ext cx="9144000" cy="6845300"/>
            </a:xfrm>
            <a:prstGeom prst="rect">
              <a:avLst/>
            </a:prstGeom>
            <a:noFill/>
            <a:ln>
              <a:noFill/>
            </a:ln>
          </p:spPr>
        </p:pic>
        <p:pic>
          <p:nvPicPr>
            <p:cNvPr id="74" name="Google Shape;74;p8"/>
            <p:cNvPicPr preferRelativeResize="0"/>
            <p:nvPr/>
          </p:nvPicPr>
          <p:blipFill rotWithShape="1">
            <a:blip r:embed="rId2">
              <a:alphaModFix/>
            </a:blip>
            <a:srcRect b="0" l="0" r="90861" t="0"/>
            <a:stretch/>
          </p:blipFill>
          <p:spPr>
            <a:xfrm>
              <a:off x="0" y="12700"/>
              <a:ext cx="3069597" cy="6845300"/>
            </a:xfrm>
            <a:prstGeom prst="rect">
              <a:avLst/>
            </a:prstGeom>
            <a:noFill/>
            <a:ln>
              <a:noFill/>
            </a:ln>
          </p:spPr>
        </p:pic>
      </p:grpSp>
      <p:pic>
        <p:nvPicPr>
          <p:cNvPr descr="Image result for thanks" id="75" name="Google Shape;75;p8"/>
          <p:cNvPicPr preferRelativeResize="0"/>
          <p:nvPr/>
        </p:nvPicPr>
        <p:blipFill rotWithShape="1">
          <a:blip r:embed="rId3">
            <a:alphaModFix/>
          </a:blip>
          <a:srcRect b="0" l="0" r="0" t="0"/>
          <a:stretch/>
        </p:blipFill>
        <p:spPr>
          <a:xfrm>
            <a:off x="2360612" y="4155743"/>
            <a:ext cx="4419600" cy="2702257"/>
          </a:xfrm>
          <a:prstGeom prst="rect">
            <a:avLst/>
          </a:prstGeom>
          <a:solidFill>
            <a:srgbClr val="ECECEC"/>
          </a:solidFill>
          <a:ln cap="sq" cmpd="sng" w="101600">
            <a:solidFill>
              <a:srgbClr val="FDFDFD"/>
            </a:solidFill>
            <a:prstDash val="solid"/>
            <a:miter lim="800000"/>
            <a:headEnd len="sm" w="sm" type="none"/>
            <a:tailEnd len="sm" w="sm" type="none"/>
          </a:ln>
          <a:effectLst>
            <a:outerShdw blurRad="57150" kx="110000" rotWithShape="0" algn="tl" dir="7560000" dist="37500" sy="98000" ky="200000">
              <a:srgbClr val="000000">
                <a:alpha val="20000"/>
              </a:srgbClr>
            </a:outerShdw>
          </a:effectLst>
        </p:spPr>
      </p:pic>
      <p:grpSp>
        <p:nvGrpSpPr>
          <p:cNvPr id="76" name="Google Shape;76;p8"/>
          <p:cNvGrpSpPr/>
          <p:nvPr/>
        </p:nvGrpSpPr>
        <p:grpSpPr>
          <a:xfrm>
            <a:off x="645390" y="2542160"/>
            <a:ext cx="2243139" cy="4371824"/>
            <a:chOff x="-2798010" y="2616804"/>
            <a:chExt cx="2238173" cy="4371824"/>
          </a:xfrm>
        </p:grpSpPr>
        <p:sp>
          <p:nvSpPr>
            <p:cNvPr id="77" name="Google Shape;77;p8"/>
            <p:cNvSpPr/>
            <p:nvPr/>
          </p:nvSpPr>
          <p:spPr>
            <a:xfrm>
              <a:off x="-2468880" y="3032760"/>
              <a:ext cx="1737360" cy="1935480"/>
            </a:xfrm>
            <a:custGeom>
              <a:rect b="b" l="l" r="r" t="t"/>
              <a:pathLst>
                <a:path extrusionOk="0" h="1935480" w="1737360">
                  <a:moveTo>
                    <a:pt x="0" y="0"/>
                  </a:moveTo>
                  <a:lnTo>
                    <a:pt x="228600" y="1158240"/>
                  </a:lnTo>
                  <a:lnTo>
                    <a:pt x="701040" y="1524000"/>
                  </a:lnTo>
                  <a:lnTo>
                    <a:pt x="1432560" y="1935480"/>
                  </a:lnTo>
                  <a:lnTo>
                    <a:pt x="1737360" y="1844040"/>
                  </a:lnTo>
                  <a:lnTo>
                    <a:pt x="1706880" y="1676400"/>
                  </a:lnTo>
                  <a:lnTo>
                    <a:pt x="1706880" y="1234440"/>
                  </a:lnTo>
                  <a:lnTo>
                    <a:pt x="1493520" y="899160"/>
                  </a:lnTo>
                  <a:lnTo>
                    <a:pt x="1036320" y="701040"/>
                  </a:lnTo>
                  <a:lnTo>
                    <a:pt x="350520" y="25908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just">
                <a:lnSpc>
                  <a:spcPct val="120000"/>
                </a:lnSpc>
                <a:spcBef>
                  <a:spcPts val="0"/>
                </a:spcBef>
                <a:spcAft>
                  <a:spcPts val="0"/>
                </a:spcAft>
                <a:buNone/>
              </a:pPr>
              <a:r>
                <a:t/>
              </a:r>
              <a:endParaRPr b="1" sz="2400">
                <a:solidFill>
                  <a:schemeClr val="dk1"/>
                </a:solidFill>
                <a:latin typeface="Quattrocento Sans"/>
                <a:ea typeface="Quattrocento Sans"/>
                <a:cs typeface="Quattrocento Sans"/>
                <a:sym typeface="Quattrocento Sans"/>
              </a:endParaRPr>
            </a:p>
          </p:txBody>
        </p:sp>
        <p:grpSp>
          <p:nvGrpSpPr>
            <p:cNvPr id="78" name="Google Shape;78;p8"/>
            <p:cNvGrpSpPr/>
            <p:nvPr/>
          </p:nvGrpSpPr>
          <p:grpSpPr>
            <a:xfrm>
              <a:off x="-2798010" y="2616804"/>
              <a:ext cx="2238173" cy="4371824"/>
              <a:chOff x="100462" y="2616804"/>
              <a:chExt cx="2238173" cy="4371824"/>
            </a:xfrm>
          </p:grpSpPr>
          <p:grpSp>
            <p:nvGrpSpPr>
              <p:cNvPr id="79" name="Google Shape;79;p8"/>
              <p:cNvGrpSpPr/>
              <p:nvPr/>
            </p:nvGrpSpPr>
            <p:grpSpPr>
              <a:xfrm>
                <a:off x="100462" y="2616804"/>
                <a:ext cx="2238173" cy="3972506"/>
                <a:chOff x="-84753" y="2896722"/>
                <a:chExt cx="2238173" cy="3972506"/>
              </a:xfrm>
            </p:grpSpPr>
            <p:sp>
              <p:nvSpPr>
                <p:cNvPr id="80" name="Google Shape;80;p8"/>
                <p:cNvSpPr/>
                <p:nvPr/>
              </p:nvSpPr>
              <p:spPr>
                <a:xfrm>
                  <a:off x="196771" y="3252486"/>
                  <a:ext cx="114172" cy="1400537"/>
                </a:xfrm>
                <a:custGeom>
                  <a:rect b="b" l="l" r="r" t="t"/>
                  <a:pathLst>
                    <a:path extrusionOk="0" h="1400537" w="114172">
                      <a:moveTo>
                        <a:pt x="0" y="0"/>
                      </a:moveTo>
                      <a:lnTo>
                        <a:pt x="57873" y="1400537"/>
                      </a:lnTo>
                      <a:lnTo>
                        <a:pt x="57873" y="1400537"/>
                      </a:lnTo>
                      <a:cubicBezTo>
                        <a:pt x="57089" y="1327089"/>
                        <a:pt x="116055" y="1360411"/>
                        <a:pt x="114126" y="1136634"/>
                      </a:cubicBezTo>
                      <a:cubicBezTo>
                        <a:pt x="112197" y="912857"/>
                        <a:pt x="55159" y="217848"/>
                        <a:pt x="46298" y="57873"/>
                      </a:cubicBez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just">
                    <a:lnSpc>
                      <a:spcPct val="120000"/>
                    </a:lnSpc>
                    <a:spcBef>
                      <a:spcPts val="0"/>
                    </a:spcBef>
                    <a:spcAft>
                      <a:spcPts val="0"/>
                    </a:spcAft>
                    <a:buNone/>
                  </a:pPr>
                  <a:r>
                    <a:t/>
                  </a:r>
                  <a:endParaRPr b="1" sz="2400">
                    <a:solidFill>
                      <a:schemeClr val="dk1"/>
                    </a:solidFill>
                    <a:latin typeface="Quattrocento Sans"/>
                    <a:ea typeface="Quattrocento Sans"/>
                    <a:cs typeface="Quattrocento Sans"/>
                    <a:sym typeface="Quattrocento Sans"/>
                  </a:endParaRPr>
                </a:p>
              </p:txBody>
            </p:sp>
            <p:pic>
              <p:nvPicPr>
                <p:cNvPr id="81" name="Google Shape;81;p8"/>
                <p:cNvPicPr preferRelativeResize="0"/>
                <p:nvPr/>
              </p:nvPicPr>
              <p:blipFill rotWithShape="1">
                <a:blip r:embed="rId4">
                  <a:alphaModFix/>
                </a:blip>
                <a:srcRect b="0" l="20048" r="23611" t="0"/>
                <a:stretch/>
              </p:blipFill>
              <p:spPr>
                <a:xfrm>
                  <a:off x="-84753" y="2896722"/>
                  <a:ext cx="2238173" cy="3972506"/>
                </a:xfrm>
                <a:prstGeom prst="rect">
                  <a:avLst/>
                </a:prstGeom>
                <a:noFill/>
                <a:ln>
                  <a:noFill/>
                </a:ln>
              </p:spPr>
            </p:pic>
          </p:grpSp>
          <p:pic>
            <p:nvPicPr>
              <p:cNvPr id="82" name="Google Shape;82;p8"/>
              <p:cNvPicPr preferRelativeResize="0"/>
              <p:nvPr/>
            </p:nvPicPr>
            <p:blipFill rotWithShape="1">
              <a:blip r:embed="rId5">
                <a:alphaModFix/>
              </a:blip>
              <a:srcRect b="0" l="0" r="0" t="0"/>
              <a:stretch/>
            </p:blipFill>
            <p:spPr>
              <a:xfrm>
                <a:off x="100462" y="5057191"/>
                <a:ext cx="1150930" cy="1931437"/>
              </a:xfrm>
              <a:prstGeom prst="rect">
                <a:avLst/>
              </a:prstGeom>
              <a:noFill/>
              <a:ln>
                <a:noFill/>
              </a:ln>
            </p:spPr>
          </p:pic>
        </p:grpSp>
      </p:grpSp>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83" name="Shape 83"/>
        <p:cNvGrpSpPr/>
        <p:nvPr/>
      </p:nvGrpSpPr>
      <p:grpSpPr>
        <a:xfrm>
          <a:off x="0" y="0"/>
          <a:ext cx="0" cy="0"/>
          <a:chOff x="0" y="0"/>
          <a:chExt cx="0" cy="0"/>
        </a:xfrm>
      </p:grpSpPr>
      <p:sp>
        <p:nvSpPr>
          <p:cNvPr id="84" name="Google Shape;84;p9"/>
          <p:cNvSpPr txBox="1"/>
          <p:nvPr>
            <p:ph type="title"/>
          </p:nvPr>
        </p:nvSpPr>
        <p:spPr>
          <a:xfrm>
            <a:off x="711015" y="3581400"/>
            <a:ext cx="10969942"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9"/>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9"/>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9"/>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Image result for Demo" id="88" name="Google Shape;88;p9"/>
          <p:cNvPicPr preferRelativeResize="0"/>
          <p:nvPr/>
        </p:nvPicPr>
        <p:blipFill rotWithShape="1">
          <a:blip r:embed="rId2">
            <a:alphaModFix/>
          </a:blip>
          <a:srcRect b="0" l="0" r="0" t="0"/>
          <a:stretch/>
        </p:blipFill>
        <p:spPr>
          <a:xfrm>
            <a:off x="2924723" y="1295400"/>
            <a:ext cx="6148084" cy="21336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9" name="Shape 89"/>
        <p:cNvGrpSpPr/>
        <p:nvPr/>
      </p:nvGrpSpPr>
      <p:grpSpPr>
        <a:xfrm>
          <a:off x="0" y="0"/>
          <a:ext cx="0" cy="0"/>
          <a:chOff x="0" y="0"/>
          <a:chExt cx="0" cy="0"/>
        </a:xfrm>
      </p:grpSpPr>
      <p:sp>
        <p:nvSpPr>
          <p:cNvPr id="90" name="Google Shape;90;p10"/>
          <p:cNvSpPr txBox="1"/>
          <p:nvPr>
            <p:ph idx="1" type="body"/>
          </p:nvPr>
        </p:nvSpPr>
        <p:spPr>
          <a:xfrm>
            <a:off x="609441" y="990601"/>
            <a:ext cx="5383397" cy="5135564"/>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3300"/>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3300"/>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chemeClr val="dk1"/>
              </a:buClr>
              <a:buSzPts val="2000"/>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chemeClr val="dk1"/>
              </a:buClr>
              <a:buSzPts val="1800"/>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chemeClr val="dk1"/>
              </a:buClr>
              <a:buSzPts val="1800"/>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91" name="Google Shape;91;p10"/>
          <p:cNvSpPr txBox="1"/>
          <p:nvPr>
            <p:ph idx="2" type="body"/>
          </p:nvPr>
        </p:nvSpPr>
        <p:spPr>
          <a:xfrm>
            <a:off x="6195987" y="990601"/>
            <a:ext cx="5383397" cy="5135564"/>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3300"/>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3300"/>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chemeClr val="dk1"/>
              </a:buClr>
              <a:buSzPts val="2000"/>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chemeClr val="dk1"/>
              </a:buClr>
              <a:buSzPts val="1800"/>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chemeClr val="dk1"/>
              </a:buClr>
              <a:buSzPts val="1800"/>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92" name="Google Shape;92;p10"/>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0"/>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0"/>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95" name="Google Shape;95;p10"/>
          <p:cNvPicPr preferRelativeResize="0"/>
          <p:nvPr/>
        </p:nvPicPr>
        <p:blipFill rotWithShape="1">
          <a:blip r:embed="rId2">
            <a:alphaModFix/>
          </a:blip>
          <a:srcRect b="0" l="0" r="0" t="0"/>
          <a:stretch/>
        </p:blipFill>
        <p:spPr>
          <a:xfrm>
            <a:off x="638251" y="218718"/>
            <a:ext cx="2104236" cy="548806"/>
          </a:xfrm>
          <a:prstGeom prst="rect">
            <a:avLst/>
          </a:prstGeom>
          <a:noFill/>
          <a:ln>
            <a:noFill/>
          </a:ln>
        </p:spPr>
      </p:pic>
      <p:cxnSp>
        <p:nvCxnSpPr>
          <p:cNvPr id="96" name="Google Shape;96;p10"/>
          <p:cNvCxnSpPr/>
          <p:nvPr/>
        </p:nvCxnSpPr>
        <p:spPr>
          <a:xfrm>
            <a:off x="609442" y="838200"/>
            <a:ext cx="10969942" cy="0"/>
          </a:xfrm>
          <a:prstGeom prst="straightConnector1">
            <a:avLst/>
          </a:prstGeom>
          <a:noFill/>
          <a:ln cap="flat" cmpd="sng" w="38100">
            <a:solidFill>
              <a:srgbClr val="FF9900"/>
            </a:solidFill>
            <a:prstDash val="solid"/>
            <a:round/>
            <a:headEnd len="sm" w="sm" type="none"/>
            <a:tailEnd len="sm" w="sm" type="none"/>
          </a:ln>
        </p:spPr>
      </p:cxnSp>
      <p:sp>
        <p:nvSpPr>
          <p:cNvPr id="97" name="Google Shape;97;p10"/>
          <p:cNvSpPr txBox="1"/>
          <p:nvPr>
            <p:ph type="title"/>
          </p:nvPr>
        </p:nvSpPr>
        <p:spPr>
          <a:xfrm>
            <a:off x="2742486" y="274638"/>
            <a:ext cx="8836898" cy="49288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1400">
        <p:fade thruBlk="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442" y="274638"/>
            <a:ext cx="10969942"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09442" y="1600202"/>
            <a:ext cx="10969942"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09441" y="6356352"/>
            <a:ext cx="284405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164516" y="6356352"/>
            <a:ext cx="3859795"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735325" y="6356352"/>
            <a:ext cx="284405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14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7.png"/><Relationship Id="rId4" Type="http://schemas.openxmlformats.org/officeDocument/2006/relationships/image" Target="../media/image4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www.w3schools.com/tags/ref_eventattributes.asp" TargetMode="Externa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5.png"/><Relationship Id="rId4" Type="http://schemas.openxmlformats.org/officeDocument/2006/relationships/image" Target="../media/image34.png"/><Relationship Id="rId5"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40.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23.png"/><Relationship Id="rId4" Type="http://schemas.openxmlformats.org/officeDocument/2006/relationships/image" Target="../media/image5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43.pn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5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3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4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36.png"/><Relationship Id="rId4" Type="http://schemas.openxmlformats.org/officeDocument/2006/relationships/image" Target="../media/image5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41.png"/><Relationship Id="rId4" Type="http://schemas.openxmlformats.org/officeDocument/2006/relationships/hyperlink" Target="https://lodash.co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hyperlink" Target="https://lodash.com/" TargetMode="External"/><Relationship Id="rId4" Type="http://schemas.openxmlformats.org/officeDocument/2006/relationships/image" Target="../media/image52.png"/><Relationship Id="rId5" Type="http://schemas.openxmlformats.org/officeDocument/2006/relationships/image" Target="../media/image4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4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4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momentjs.com/" TargetMode="External"/><Relationship Id="rId4" Type="http://schemas.openxmlformats.org/officeDocument/2006/relationships/image" Target="../media/image5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momentjs.com/" TargetMode="External"/><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47.png"/><Relationship Id="rId4" Type="http://schemas.openxmlformats.org/officeDocument/2006/relationships/image" Target="../media/image58.png"/><Relationship Id="rId5" Type="http://schemas.openxmlformats.org/officeDocument/2006/relationships/image" Target="../media/image5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6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56.png"/><Relationship Id="rId4" Type="http://schemas.openxmlformats.org/officeDocument/2006/relationships/image" Target="../media/image59.png"/><Relationship Id="rId5" Type="http://schemas.openxmlformats.org/officeDocument/2006/relationships/image" Target="../media/image6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hyperlink" Target="https://momentjs.com/docs/"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hyperlink" Target="https://www.w3schools.com/jsref/dom_obj_all.asp" TargetMode="Externa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8"/>
          <p:cNvSpPr txBox="1"/>
          <p:nvPr>
            <p:ph type="ctrTitle"/>
          </p:nvPr>
        </p:nvSpPr>
        <p:spPr>
          <a:xfrm>
            <a:off x="4567032" y="4038600"/>
            <a:ext cx="7255063" cy="83088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FA15D"/>
              </a:buClr>
              <a:buSzPts val="3200"/>
              <a:buFont typeface="Quattrocento Sans"/>
              <a:buNone/>
            </a:pPr>
            <a:r>
              <a:rPr lang="en-US"/>
              <a:t>JAVASCRIPT NÂNG CAO</a:t>
            </a:r>
            <a:endParaRPr/>
          </a:p>
        </p:txBody>
      </p:sp>
      <p:sp>
        <p:nvSpPr>
          <p:cNvPr id="146" name="Google Shape;146;p18"/>
          <p:cNvSpPr txBox="1"/>
          <p:nvPr>
            <p:ph idx="1" type="subTitle"/>
          </p:nvPr>
        </p:nvSpPr>
        <p:spPr>
          <a:xfrm>
            <a:off x="4567032" y="4876800"/>
            <a:ext cx="7255063"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F0E6"/>
              </a:buClr>
              <a:buSzPts val="3200"/>
              <a:buNone/>
            </a:pPr>
            <a:r>
              <a:rPr lang="en-US"/>
              <a:t>Ôn tập kiến thức javascript cơ bản </a:t>
            </a:r>
            <a:endParaRPr/>
          </a:p>
        </p:txBody>
      </p:sp>
      <p:cxnSp>
        <p:nvCxnSpPr>
          <p:cNvPr id="147" name="Google Shape;147;p18"/>
          <p:cNvCxnSpPr/>
          <p:nvPr/>
        </p:nvCxnSpPr>
        <p:spPr>
          <a:xfrm>
            <a:off x="4681585" y="4800600"/>
            <a:ext cx="7469056" cy="0"/>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mc:AlternateContent>
    <mc:Choice Requires="p14">
      <p:transition spd="slow" p14:dur="14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210" name="Google Shape;210;p27"/>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Demo: thay đổi text, cách hiển thị đang có của thẻ p sau 3s</a:t>
            </a:r>
            <a:endParaRPr/>
          </a:p>
        </p:txBody>
      </p:sp>
      <p:pic>
        <p:nvPicPr>
          <p:cNvPr id="211" name="Google Shape;211;p27"/>
          <p:cNvPicPr preferRelativeResize="0"/>
          <p:nvPr/>
        </p:nvPicPr>
        <p:blipFill rotWithShape="1">
          <a:blip r:embed="rId3">
            <a:alphaModFix/>
          </a:blip>
          <a:srcRect b="0" l="0" r="0" t="0"/>
          <a:stretch/>
        </p:blipFill>
        <p:spPr>
          <a:xfrm>
            <a:off x="528240" y="1778000"/>
            <a:ext cx="7090172" cy="4572000"/>
          </a:xfrm>
          <a:prstGeom prst="rect">
            <a:avLst/>
          </a:prstGeom>
          <a:noFill/>
          <a:ln>
            <a:noFill/>
          </a:ln>
        </p:spPr>
      </p:pic>
      <p:pic>
        <p:nvPicPr>
          <p:cNvPr id="212" name="Google Shape;212;p27"/>
          <p:cNvPicPr preferRelativeResize="0"/>
          <p:nvPr/>
        </p:nvPicPr>
        <p:blipFill rotWithShape="1">
          <a:blip r:embed="rId4">
            <a:alphaModFix/>
          </a:blip>
          <a:srcRect b="0" l="0" r="0" t="0"/>
          <a:stretch/>
        </p:blipFill>
        <p:spPr>
          <a:xfrm>
            <a:off x="7847012" y="1778000"/>
            <a:ext cx="3864634" cy="45720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0">
                                            <p:txEl>
                                              <p:pRg end="0" st="0"/>
                                            </p:txEl>
                                          </p:spTgt>
                                        </p:tgtEl>
                                        <p:attrNameLst>
                                          <p:attrName>style.visibility</p:attrName>
                                        </p:attrNameLst>
                                      </p:cBhvr>
                                      <p:to>
                                        <p:strVal val="visible"/>
                                      </p:to>
                                    </p:set>
                                    <p:animEffect filter="fade" transition="in">
                                      <p:cBhvr>
                                        <p:cTn dur="1000"/>
                                        <p:tgtEl>
                                          <p:spTgt spid="210">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8"/>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219" name="Google Shape;219;p28"/>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rgbClr val="FF5A33"/>
              </a:buClr>
              <a:buSzPct val="100000"/>
              <a:buFont typeface="Noto Sans Symbols"/>
              <a:buChar char="❑"/>
            </a:pPr>
            <a:r>
              <a:rPr lang="en-US">
                <a:latin typeface="Calibri"/>
                <a:ea typeface="Calibri"/>
                <a:cs typeface="Calibri"/>
                <a:sym typeface="Calibri"/>
              </a:rPr>
              <a:t>Các sự kiện thường gặp:</a:t>
            </a:r>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178435" lvl="0" marL="342900" rtl="0" algn="l">
              <a:spcBef>
                <a:spcPts val="518"/>
              </a:spcBef>
              <a:spcAft>
                <a:spcPts val="0"/>
              </a:spcAft>
              <a:buClr>
                <a:srgbClr val="FF5A33"/>
              </a:buClr>
              <a:buSzPct val="100000"/>
              <a:buFont typeface="Noto Sans Symbols"/>
              <a:buNone/>
            </a:pPr>
            <a:r>
              <a:t/>
            </a:r>
            <a:endParaRPr>
              <a:latin typeface="Calibri"/>
              <a:ea typeface="Calibri"/>
              <a:cs typeface="Calibri"/>
              <a:sym typeface="Calibri"/>
            </a:endParaRPr>
          </a:p>
          <a:p>
            <a:pPr indent="-342900" lvl="0" marL="342900" rtl="0" algn="l">
              <a:spcBef>
                <a:spcPts val="518"/>
              </a:spcBef>
              <a:spcAft>
                <a:spcPts val="0"/>
              </a:spcAft>
              <a:buClr>
                <a:srgbClr val="FF5A33"/>
              </a:buClr>
              <a:buSzPct val="100000"/>
              <a:buFont typeface="Noto Sans Symbols"/>
              <a:buChar char="❑"/>
            </a:pPr>
            <a:r>
              <a:rPr lang="en-US">
                <a:latin typeface="Calibri"/>
                <a:ea typeface="Calibri"/>
                <a:cs typeface="Calibri"/>
                <a:sym typeface="Calibri"/>
              </a:rPr>
              <a:t>Tham khảo thêm tại : </a:t>
            </a:r>
            <a:r>
              <a:rPr lang="en-US" u="sng">
                <a:solidFill>
                  <a:schemeClr val="hlink"/>
                </a:solidFill>
                <a:latin typeface="Calibri"/>
                <a:ea typeface="Calibri"/>
                <a:cs typeface="Calibri"/>
                <a:sym typeface="Calibri"/>
                <a:hlinkClick r:id="rId3"/>
              </a:rPr>
              <a:t>https://www.w3schools.com/tags/ref_eventattributes.asp</a:t>
            </a:r>
            <a:endParaRPr>
              <a:latin typeface="Calibri"/>
              <a:ea typeface="Calibri"/>
              <a:cs typeface="Calibri"/>
              <a:sym typeface="Calibri"/>
            </a:endParaRPr>
          </a:p>
        </p:txBody>
      </p:sp>
      <p:pic>
        <p:nvPicPr>
          <p:cNvPr id="220" name="Google Shape;220;p28"/>
          <p:cNvPicPr preferRelativeResize="0"/>
          <p:nvPr/>
        </p:nvPicPr>
        <p:blipFill rotWithShape="1">
          <a:blip r:embed="rId4">
            <a:alphaModFix/>
          </a:blip>
          <a:srcRect b="0" l="0" r="0" t="0"/>
          <a:stretch/>
        </p:blipFill>
        <p:spPr>
          <a:xfrm>
            <a:off x="1903412" y="1523999"/>
            <a:ext cx="7620000" cy="3864481"/>
          </a:xfrm>
          <a:prstGeom prst="rect">
            <a:avLst/>
          </a:prstGeom>
          <a:noFill/>
          <a:ln>
            <a:noFill/>
          </a:ln>
        </p:spPr>
      </p:pic>
      <p:sp>
        <p:nvSpPr>
          <p:cNvPr id="221" name="Google Shape;221;p28"/>
          <p:cNvSpPr txBox="1"/>
          <p:nvPr/>
        </p:nvSpPr>
        <p:spPr>
          <a:xfrm>
            <a:off x="5113867" y="1286933"/>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Effect filter="fade" transition="in">
                                      <p:cBhvr>
                                        <p:cTn dur="1000"/>
                                        <p:tgtEl>
                                          <p:spTgt spid="219">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animEffect filter="fade" transition="in">
                                      <p:cBhvr>
                                        <p:cTn dur="1000"/>
                                        <p:tgtEl>
                                          <p:spTgt spid="219">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animEffect filter="fade" transition="in">
                                      <p:cBhvr>
                                        <p:cTn dur="1000"/>
                                        <p:tgtEl>
                                          <p:spTgt spid="219">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animEffect filter="fade" transition="in">
                                      <p:cBhvr>
                                        <p:cTn dur="1000"/>
                                        <p:tgtEl>
                                          <p:spTgt spid="219">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4" st="4"/>
                                            </p:txEl>
                                          </p:spTgt>
                                        </p:tgtEl>
                                        <p:attrNameLst>
                                          <p:attrName>style.visibility</p:attrName>
                                        </p:attrNameLst>
                                      </p:cBhvr>
                                      <p:to>
                                        <p:strVal val="visible"/>
                                      </p:to>
                                    </p:set>
                                    <p:animEffect filter="fade" transition="in">
                                      <p:cBhvr>
                                        <p:cTn dur="1000"/>
                                        <p:tgtEl>
                                          <p:spTgt spid="219">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5" st="5"/>
                                            </p:txEl>
                                          </p:spTgt>
                                        </p:tgtEl>
                                        <p:attrNameLst>
                                          <p:attrName>style.visibility</p:attrName>
                                        </p:attrNameLst>
                                      </p:cBhvr>
                                      <p:to>
                                        <p:strVal val="visible"/>
                                      </p:to>
                                    </p:set>
                                    <p:animEffect filter="fade" transition="in">
                                      <p:cBhvr>
                                        <p:cTn dur="1000"/>
                                        <p:tgtEl>
                                          <p:spTgt spid="219">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6" st="6"/>
                                            </p:txEl>
                                          </p:spTgt>
                                        </p:tgtEl>
                                        <p:attrNameLst>
                                          <p:attrName>style.visibility</p:attrName>
                                        </p:attrNameLst>
                                      </p:cBhvr>
                                      <p:to>
                                        <p:strVal val="visible"/>
                                      </p:to>
                                    </p:set>
                                    <p:animEffect filter="fade" transition="in">
                                      <p:cBhvr>
                                        <p:cTn dur="1000"/>
                                        <p:tgtEl>
                                          <p:spTgt spid="219">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7" st="7"/>
                                            </p:txEl>
                                          </p:spTgt>
                                        </p:tgtEl>
                                        <p:attrNameLst>
                                          <p:attrName>style.visibility</p:attrName>
                                        </p:attrNameLst>
                                      </p:cBhvr>
                                      <p:to>
                                        <p:strVal val="visible"/>
                                      </p:to>
                                    </p:set>
                                    <p:animEffect filter="fade" transition="in">
                                      <p:cBhvr>
                                        <p:cTn dur="1000"/>
                                        <p:tgtEl>
                                          <p:spTgt spid="219">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8" st="8"/>
                                            </p:txEl>
                                          </p:spTgt>
                                        </p:tgtEl>
                                        <p:attrNameLst>
                                          <p:attrName>style.visibility</p:attrName>
                                        </p:attrNameLst>
                                      </p:cBhvr>
                                      <p:to>
                                        <p:strVal val="visible"/>
                                      </p:to>
                                    </p:set>
                                    <p:animEffect filter="fade" transition="in">
                                      <p:cBhvr>
                                        <p:cTn dur="1000"/>
                                        <p:tgtEl>
                                          <p:spTgt spid="219">
                                            <p:txEl>
                                              <p:pRg end="8" st="8"/>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9" st="9"/>
                                            </p:txEl>
                                          </p:spTgt>
                                        </p:tgtEl>
                                        <p:attrNameLst>
                                          <p:attrName>style.visibility</p:attrName>
                                        </p:attrNameLst>
                                      </p:cBhvr>
                                      <p:to>
                                        <p:strVal val="visible"/>
                                      </p:to>
                                    </p:set>
                                    <p:animEffect filter="fade" transition="in">
                                      <p:cBhvr>
                                        <p:cTn dur="1000"/>
                                        <p:tgtEl>
                                          <p:spTgt spid="219">
                                            <p:txEl>
                                              <p:pRg end="9" st="9"/>
                                            </p:txEl>
                                          </p:spTgt>
                                        </p:tgtEl>
                                      </p:cBhvr>
                                    </p:animEffect>
                                  </p:childTnLst>
                                </p:cTn>
                              </p:par>
                              <p:par>
                                <p:cTn fill="hold" nodeType="withEffect" presetClass="entr" presetID="10" presetSubtype="0">
                                  <p:stCondLst>
                                    <p:cond delay="0"/>
                                  </p:stCondLst>
                                  <p:childTnLst>
                                    <p:set>
                                      <p:cBhvr>
                                        <p:cTn dur="1" fill="hold">
                                          <p:stCondLst>
                                            <p:cond delay="0"/>
                                          </p:stCondLst>
                                        </p:cTn>
                                        <p:tgtEl>
                                          <p:spTgt spid="219">
                                            <p:txEl>
                                              <p:pRg end="10" st="10"/>
                                            </p:txEl>
                                          </p:spTgt>
                                        </p:tgtEl>
                                        <p:attrNameLst>
                                          <p:attrName>style.visibility</p:attrName>
                                        </p:attrNameLst>
                                      </p:cBhvr>
                                      <p:to>
                                        <p:strVal val="visible"/>
                                      </p:to>
                                    </p:set>
                                    <p:animEffect filter="fade" transition="in">
                                      <p:cBhvr>
                                        <p:cTn dur="1000"/>
                                        <p:tgtEl>
                                          <p:spTgt spid="219">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228" name="Google Shape;228;p29"/>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400"/>
              <a:buFont typeface="Noto Sans Symbols"/>
              <a:buChar char="❑"/>
            </a:pPr>
            <a:r>
              <a:rPr lang="en-US" sz="2400"/>
              <a:t>Demo: thay đổi màu của thẻ khi nhận sự kiện mouseover &amp; mouseout</a:t>
            </a:r>
            <a:endParaRPr sz="2400"/>
          </a:p>
        </p:txBody>
      </p:sp>
      <p:pic>
        <p:nvPicPr>
          <p:cNvPr id="229" name="Google Shape;229;p29"/>
          <p:cNvPicPr preferRelativeResize="0"/>
          <p:nvPr/>
        </p:nvPicPr>
        <p:blipFill rotWithShape="1">
          <a:blip r:embed="rId3">
            <a:alphaModFix/>
          </a:blip>
          <a:srcRect b="0" l="0" r="0" t="0"/>
          <a:stretch/>
        </p:blipFill>
        <p:spPr>
          <a:xfrm>
            <a:off x="609442" y="1684747"/>
            <a:ext cx="5179255" cy="4961586"/>
          </a:xfrm>
          <a:prstGeom prst="rect">
            <a:avLst/>
          </a:prstGeom>
          <a:noFill/>
          <a:ln>
            <a:noFill/>
          </a:ln>
        </p:spPr>
      </p:pic>
      <p:pic>
        <p:nvPicPr>
          <p:cNvPr id="230" name="Google Shape;230;p29"/>
          <p:cNvPicPr preferRelativeResize="0"/>
          <p:nvPr/>
        </p:nvPicPr>
        <p:blipFill rotWithShape="1">
          <a:blip r:embed="rId4">
            <a:alphaModFix/>
          </a:blip>
          <a:srcRect b="0" l="0" r="0" t="0"/>
          <a:stretch/>
        </p:blipFill>
        <p:spPr>
          <a:xfrm>
            <a:off x="7484670" y="1650880"/>
            <a:ext cx="2400169" cy="503355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3200"/>
              <a:buFont typeface="Calibri"/>
              <a:buNone/>
            </a:pPr>
            <a:r>
              <a:rPr lang="en-US"/>
              <a:t>PHẦN 2: </a:t>
            </a:r>
            <a:br>
              <a:rPr lang="en-US"/>
            </a:br>
            <a:r>
              <a:rPr lang="en-US"/>
              <a:t>CÁC HÀM BUILT-IN XỬ LÝ MẢNG</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41" name="Google Shape;241;p31"/>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Xử lý mảng trong tất cả các ngôn ngữ nói chung và javascript nói riêng đều rất quan trọng vì được ứng dụng rất rộng rãi trong các bài toán thực tế ví dụ như:</a:t>
            </a:r>
            <a:endParaRPr/>
          </a:p>
          <a:p>
            <a:pPr indent="-285750" lvl="1" marL="742950" rtl="0" algn="l">
              <a:spcBef>
                <a:spcPts val="480"/>
              </a:spcBef>
              <a:spcAft>
                <a:spcPts val="0"/>
              </a:spcAft>
              <a:buSzPts val="2400"/>
              <a:buChar char="❖"/>
            </a:pPr>
            <a:r>
              <a:rPr lang="en-US"/>
              <a:t>Tương tác với danh sách</a:t>
            </a:r>
            <a:endParaRPr/>
          </a:p>
          <a:p>
            <a:pPr indent="-285750" lvl="1" marL="742950" rtl="0" algn="l">
              <a:spcBef>
                <a:spcPts val="480"/>
              </a:spcBef>
              <a:spcAft>
                <a:spcPts val="0"/>
              </a:spcAft>
              <a:buSzPts val="2400"/>
              <a:buChar char="❖"/>
            </a:pPr>
            <a:r>
              <a:rPr lang="en-US"/>
              <a:t>Sắp xếp</a:t>
            </a:r>
            <a:endParaRPr/>
          </a:p>
          <a:p>
            <a:pPr indent="-285750" lvl="1" marL="742950" rtl="0" algn="l">
              <a:spcBef>
                <a:spcPts val="480"/>
              </a:spcBef>
              <a:spcAft>
                <a:spcPts val="0"/>
              </a:spcAft>
              <a:buSzPts val="2400"/>
              <a:buChar char="❖"/>
            </a:pPr>
            <a:r>
              <a:rPr lang="en-US"/>
              <a:t>Tìm kiếm</a:t>
            </a:r>
            <a:endParaRPr/>
          </a:p>
          <a:p>
            <a:pPr indent="-285750" lvl="1" marL="742950" rtl="0" algn="l">
              <a:spcBef>
                <a:spcPts val="480"/>
              </a:spcBef>
              <a:spcAft>
                <a:spcPts val="0"/>
              </a:spcAft>
              <a:buSzPts val="2400"/>
              <a:buChar char="❖"/>
            </a:pPr>
            <a:r>
              <a:rPr lang="en-US"/>
              <a:t>…</a:t>
            </a:r>
            <a:endParaRPr/>
          </a:p>
          <a:p>
            <a:pPr indent="-342900" lvl="0" marL="342900" rtl="0" algn="l">
              <a:spcBef>
                <a:spcPts val="560"/>
              </a:spcBef>
              <a:spcAft>
                <a:spcPts val="0"/>
              </a:spcAft>
              <a:buClr>
                <a:srgbClr val="FF5A33"/>
              </a:buClr>
              <a:buSzPts val="2800"/>
              <a:buFont typeface="Noto Sans Symbols"/>
              <a:buChar char="❑"/>
            </a:pPr>
            <a:r>
              <a:rPr lang="en-US"/>
              <a:t>Trong javascript thực chất mảng cũng là 1 đối tượng (Object) nên khi thực thi các hàm xử lý mảng chính là gọi các phương thức của đối tượng mảng (array) được viết sẵn trong javascript.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1">
                                            <p:txEl>
                                              <p:pRg end="0" st="0"/>
                                            </p:txEl>
                                          </p:spTgt>
                                        </p:tgtEl>
                                        <p:attrNameLst>
                                          <p:attrName>style.visibility</p:attrName>
                                        </p:attrNameLst>
                                      </p:cBhvr>
                                      <p:to>
                                        <p:strVal val="visible"/>
                                      </p:to>
                                    </p:set>
                                    <p:animEffect filter="fade" transition="in">
                                      <p:cBhvr>
                                        <p:cTn dur="1000"/>
                                        <p:tgtEl>
                                          <p:spTgt spid="24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1">
                                            <p:txEl>
                                              <p:pRg end="1" st="1"/>
                                            </p:txEl>
                                          </p:spTgt>
                                        </p:tgtEl>
                                        <p:attrNameLst>
                                          <p:attrName>style.visibility</p:attrName>
                                        </p:attrNameLst>
                                      </p:cBhvr>
                                      <p:to>
                                        <p:strVal val="visible"/>
                                      </p:to>
                                    </p:set>
                                    <p:animEffect filter="fade" transition="in">
                                      <p:cBhvr>
                                        <p:cTn dur="1000"/>
                                        <p:tgtEl>
                                          <p:spTgt spid="24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1">
                                            <p:txEl>
                                              <p:pRg end="2" st="2"/>
                                            </p:txEl>
                                          </p:spTgt>
                                        </p:tgtEl>
                                        <p:attrNameLst>
                                          <p:attrName>style.visibility</p:attrName>
                                        </p:attrNameLst>
                                      </p:cBhvr>
                                      <p:to>
                                        <p:strVal val="visible"/>
                                      </p:to>
                                    </p:set>
                                    <p:animEffect filter="fade" transition="in">
                                      <p:cBhvr>
                                        <p:cTn dur="1000"/>
                                        <p:tgtEl>
                                          <p:spTgt spid="24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1">
                                            <p:txEl>
                                              <p:pRg end="3" st="3"/>
                                            </p:txEl>
                                          </p:spTgt>
                                        </p:tgtEl>
                                        <p:attrNameLst>
                                          <p:attrName>style.visibility</p:attrName>
                                        </p:attrNameLst>
                                      </p:cBhvr>
                                      <p:to>
                                        <p:strVal val="visible"/>
                                      </p:to>
                                    </p:set>
                                    <p:animEffect filter="fade" transition="in">
                                      <p:cBhvr>
                                        <p:cTn dur="1000"/>
                                        <p:tgtEl>
                                          <p:spTgt spid="241">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1">
                                            <p:txEl>
                                              <p:pRg end="4" st="4"/>
                                            </p:txEl>
                                          </p:spTgt>
                                        </p:tgtEl>
                                        <p:attrNameLst>
                                          <p:attrName>style.visibility</p:attrName>
                                        </p:attrNameLst>
                                      </p:cBhvr>
                                      <p:to>
                                        <p:strVal val="visible"/>
                                      </p:to>
                                    </p:set>
                                    <p:animEffect filter="fade" transition="in">
                                      <p:cBhvr>
                                        <p:cTn dur="1000"/>
                                        <p:tgtEl>
                                          <p:spTgt spid="241">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1">
                                            <p:txEl>
                                              <p:pRg end="5" st="5"/>
                                            </p:txEl>
                                          </p:spTgt>
                                        </p:tgtEl>
                                        <p:attrNameLst>
                                          <p:attrName>style.visibility</p:attrName>
                                        </p:attrNameLst>
                                      </p:cBhvr>
                                      <p:to>
                                        <p:strVal val="visible"/>
                                      </p:to>
                                    </p:set>
                                    <p:animEffect filter="fade" transition="in">
                                      <p:cBhvr>
                                        <p:cTn dur="1000"/>
                                        <p:tgtEl>
                                          <p:spTgt spid="24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2"/>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pic>
        <p:nvPicPr>
          <p:cNvPr id="247" name="Google Shape;247;p32"/>
          <p:cNvPicPr preferRelativeResize="0"/>
          <p:nvPr/>
        </p:nvPicPr>
        <p:blipFill rotWithShape="1">
          <a:blip r:embed="rId3">
            <a:alphaModFix/>
          </a:blip>
          <a:srcRect b="0" l="0" r="0" t="0"/>
          <a:stretch/>
        </p:blipFill>
        <p:spPr>
          <a:xfrm>
            <a:off x="1827212" y="884458"/>
            <a:ext cx="8889142" cy="5986132"/>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pic>
        <p:nvPicPr>
          <p:cNvPr id="253" name="Google Shape;253;p33"/>
          <p:cNvPicPr preferRelativeResize="0"/>
          <p:nvPr/>
        </p:nvPicPr>
        <p:blipFill rotWithShape="1">
          <a:blip r:embed="rId3">
            <a:alphaModFix/>
          </a:blip>
          <a:srcRect b="0" l="0" r="0" t="0"/>
          <a:stretch/>
        </p:blipFill>
        <p:spPr>
          <a:xfrm>
            <a:off x="274226" y="1600200"/>
            <a:ext cx="11810104" cy="42672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60" name="Google Shape;260;p34"/>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Hàm </a:t>
            </a:r>
            <a:r>
              <a:rPr b="1" lang="en-US"/>
              <a:t>splice(position_add, num_element_remove, value1, value2, .. )</a:t>
            </a:r>
            <a:r>
              <a:rPr lang="en-US"/>
              <a:t> có chức năng chèn thêm các phần tử vào vị trí tùy ý trong mảng. Bên cạnh đó hàm cũng có thể xóa phần tử trong mảng theo vị trí index (trước khi thêm phần tử mới, việc thêm phần tử hay không là tùy chọn). Hàm có 3 tham số:</a:t>
            </a:r>
            <a:endParaRPr/>
          </a:p>
          <a:p>
            <a:pPr indent="-228600" lvl="2" marL="1143000" rtl="0" algn="l">
              <a:spcBef>
                <a:spcPts val="400"/>
              </a:spcBef>
              <a:spcAft>
                <a:spcPts val="0"/>
              </a:spcAft>
              <a:buSzPts val="2000"/>
              <a:buChar char="⮚"/>
            </a:pPr>
            <a:r>
              <a:rPr lang="en-US"/>
              <a:t>1. position_add là vị trí sẽ thêm (vị trí đầu tiên là 0)</a:t>
            </a:r>
            <a:endParaRPr/>
          </a:p>
          <a:p>
            <a:pPr indent="-228600" lvl="2" marL="1143000" rtl="0" algn="l">
              <a:spcBef>
                <a:spcPts val="400"/>
              </a:spcBef>
              <a:spcAft>
                <a:spcPts val="0"/>
              </a:spcAft>
              <a:buSzPts val="2000"/>
              <a:buChar char="⮚"/>
            </a:pPr>
            <a:r>
              <a:rPr lang="en-US"/>
              <a:t>2. num_element_remove là số phần tử sẽ xóa (bắt đầu từ position_add)</a:t>
            </a:r>
            <a:endParaRPr/>
          </a:p>
          <a:p>
            <a:pPr indent="-228600" lvl="2" marL="1143000" rtl="0" algn="l">
              <a:spcBef>
                <a:spcPts val="400"/>
              </a:spcBef>
              <a:spcAft>
                <a:spcPts val="0"/>
              </a:spcAft>
              <a:buSzPts val="2000"/>
              <a:buChar char="⮚"/>
            </a:pPr>
            <a:r>
              <a:rPr lang="en-US"/>
              <a:t>3. value1, value2, .. là danh sách các phần tử sẽ được thêm vào sau khi tại vị trí position_add và sau khi remove num_element_remove phần tử.</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0">
                                            <p:txEl>
                                              <p:pRg end="0" st="0"/>
                                            </p:txEl>
                                          </p:spTgt>
                                        </p:tgtEl>
                                        <p:attrNameLst>
                                          <p:attrName>style.visibility</p:attrName>
                                        </p:attrNameLst>
                                      </p:cBhvr>
                                      <p:to>
                                        <p:strVal val="visible"/>
                                      </p:to>
                                    </p:set>
                                    <p:animEffect filter="fade" transition="in">
                                      <p:cBhvr>
                                        <p:cTn dur="1000"/>
                                        <p:tgtEl>
                                          <p:spTgt spid="260">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0">
                                            <p:txEl>
                                              <p:pRg end="1" st="1"/>
                                            </p:txEl>
                                          </p:spTgt>
                                        </p:tgtEl>
                                        <p:attrNameLst>
                                          <p:attrName>style.visibility</p:attrName>
                                        </p:attrNameLst>
                                      </p:cBhvr>
                                      <p:to>
                                        <p:strVal val="visible"/>
                                      </p:to>
                                    </p:set>
                                    <p:animEffect filter="fade" transition="in">
                                      <p:cBhvr>
                                        <p:cTn dur="1000"/>
                                        <p:tgtEl>
                                          <p:spTgt spid="260">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0">
                                            <p:txEl>
                                              <p:pRg end="2" st="2"/>
                                            </p:txEl>
                                          </p:spTgt>
                                        </p:tgtEl>
                                        <p:attrNameLst>
                                          <p:attrName>style.visibility</p:attrName>
                                        </p:attrNameLst>
                                      </p:cBhvr>
                                      <p:to>
                                        <p:strVal val="visible"/>
                                      </p:to>
                                    </p:set>
                                    <p:animEffect filter="fade" transition="in">
                                      <p:cBhvr>
                                        <p:cTn dur="1000"/>
                                        <p:tgtEl>
                                          <p:spTgt spid="260">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0">
                                            <p:txEl>
                                              <p:pRg end="3" st="3"/>
                                            </p:txEl>
                                          </p:spTgt>
                                        </p:tgtEl>
                                        <p:attrNameLst>
                                          <p:attrName>style.visibility</p:attrName>
                                        </p:attrNameLst>
                                      </p:cBhvr>
                                      <p:to>
                                        <p:strVal val="visible"/>
                                      </p:to>
                                    </p:set>
                                    <p:animEffect filter="fade" transition="in">
                                      <p:cBhvr>
                                        <p:cTn dur="1000"/>
                                        <p:tgtEl>
                                          <p:spTgt spid="2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67" name="Google Shape;267;p35"/>
          <p:cNvSpPr txBox="1"/>
          <p:nvPr>
            <p:ph idx="1" type="body"/>
          </p:nvPr>
        </p:nvSpPr>
        <p:spPr>
          <a:xfrm>
            <a:off x="609442" y="1066800"/>
            <a:ext cx="108189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Ví dụ: chèn phần tử mới vào giữa mảng</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342900" lvl="0" marL="342900" rtl="0" algn="l">
              <a:spcBef>
                <a:spcPts val="560"/>
              </a:spcBef>
              <a:spcAft>
                <a:spcPts val="0"/>
              </a:spcAft>
              <a:buClr>
                <a:srgbClr val="FF5A33"/>
              </a:buClr>
              <a:buSzPts val="2800"/>
              <a:buFont typeface="Noto Sans Symbols"/>
              <a:buChar char="❑"/>
            </a:pPr>
            <a:r>
              <a:rPr lang="en-US"/>
              <a:t>Ví dụ: xóa phần tử khỏi mảng (giữ đúng thứ tự index)</a:t>
            </a:r>
            <a:endParaRPr/>
          </a:p>
          <a:p>
            <a:pPr indent="-165100" lvl="0" marL="342900" rtl="0" algn="l">
              <a:spcBef>
                <a:spcPts val="560"/>
              </a:spcBef>
              <a:spcAft>
                <a:spcPts val="0"/>
              </a:spcAft>
              <a:buClr>
                <a:srgbClr val="FF5A33"/>
              </a:buClr>
              <a:buSzPts val="2800"/>
              <a:buFont typeface="Noto Sans Symbols"/>
              <a:buNone/>
            </a:pPr>
            <a:r>
              <a:t/>
            </a:r>
            <a:endParaRPr/>
          </a:p>
        </p:txBody>
      </p:sp>
      <p:pic>
        <p:nvPicPr>
          <p:cNvPr id="268" name="Google Shape;268;p35"/>
          <p:cNvPicPr preferRelativeResize="0"/>
          <p:nvPr/>
        </p:nvPicPr>
        <p:blipFill rotWithShape="1">
          <a:blip r:embed="rId3">
            <a:alphaModFix/>
          </a:blip>
          <a:srcRect b="0" l="0" r="0" t="0"/>
          <a:stretch/>
        </p:blipFill>
        <p:spPr>
          <a:xfrm>
            <a:off x="2757830" y="1752600"/>
            <a:ext cx="5112774" cy="1524000"/>
          </a:xfrm>
          <a:prstGeom prst="rect">
            <a:avLst/>
          </a:prstGeom>
          <a:noFill/>
          <a:ln>
            <a:noFill/>
          </a:ln>
        </p:spPr>
      </p:pic>
      <p:pic>
        <p:nvPicPr>
          <p:cNvPr id="269" name="Google Shape;269;p35"/>
          <p:cNvPicPr preferRelativeResize="0"/>
          <p:nvPr/>
        </p:nvPicPr>
        <p:blipFill rotWithShape="1">
          <a:blip r:embed="rId4">
            <a:alphaModFix/>
          </a:blip>
          <a:srcRect b="0" l="0" r="0" t="0"/>
          <a:stretch/>
        </p:blipFill>
        <p:spPr>
          <a:xfrm>
            <a:off x="3427412" y="4378597"/>
            <a:ext cx="3890397" cy="225080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animEffect filter="fade" transition="in">
                                      <p:cBhvr>
                                        <p:cTn dur="1000"/>
                                        <p:tgtEl>
                                          <p:spTgt spid="26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animEffect filter="fade" transition="in">
                                      <p:cBhvr>
                                        <p:cTn dur="1000"/>
                                        <p:tgtEl>
                                          <p:spTgt spid="267">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animEffect filter="fade" transition="in">
                                      <p:cBhvr>
                                        <p:cTn dur="1000"/>
                                        <p:tgtEl>
                                          <p:spTgt spid="267">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3" st="3"/>
                                            </p:txEl>
                                          </p:spTgt>
                                        </p:tgtEl>
                                        <p:attrNameLst>
                                          <p:attrName>style.visibility</p:attrName>
                                        </p:attrNameLst>
                                      </p:cBhvr>
                                      <p:to>
                                        <p:strVal val="visible"/>
                                      </p:to>
                                    </p:set>
                                    <p:animEffect filter="fade" transition="in">
                                      <p:cBhvr>
                                        <p:cTn dur="1000"/>
                                        <p:tgtEl>
                                          <p:spTgt spid="267">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4" st="4"/>
                                            </p:txEl>
                                          </p:spTgt>
                                        </p:tgtEl>
                                        <p:attrNameLst>
                                          <p:attrName>style.visibility</p:attrName>
                                        </p:attrNameLst>
                                      </p:cBhvr>
                                      <p:to>
                                        <p:strVal val="visible"/>
                                      </p:to>
                                    </p:set>
                                    <p:animEffect filter="fade" transition="in">
                                      <p:cBhvr>
                                        <p:cTn dur="1000"/>
                                        <p:tgtEl>
                                          <p:spTgt spid="267">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5" st="5"/>
                                            </p:txEl>
                                          </p:spTgt>
                                        </p:tgtEl>
                                        <p:attrNameLst>
                                          <p:attrName>style.visibility</p:attrName>
                                        </p:attrNameLst>
                                      </p:cBhvr>
                                      <p:to>
                                        <p:strVal val="visible"/>
                                      </p:to>
                                    </p:set>
                                    <p:animEffect filter="fade" transition="in">
                                      <p:cBhvr>
                                        <p:cTn dur="1000"/>
                                        <p:tgtEl>
                                          <p:spTgt spid="267">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267">
                                            <p:txEl>
                                              <p:pRg end="6" st="6"/>
                                            </p:txEl>
                                          </p:spTgt>
                                        </p:tgtEl>
                                        <p:attrNameLst>
                                          <p:attrName>style.visibility</p:attrName>
                                        </p:attrNameLst>
                                      </p:cBhvr>
                                      <p:to>
                                        <p:strVal val="visible"/>
                                      </p:to>
                                    </p:set>
                                    <p:animEffect filter="fade" transition="in">
                                      <p:cBhvr>
                                        <p:cTn dur="1000"/>
                                        <p:tgtEl>
                                          <p:spTgt spid="267">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76" name="Google Shape;276;p36"/>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Sắp xếp mảng – sử dụng hàm </a:t>
            </a:r>
            <a:r>
              <a:rPr b="1" lang="en-US"/>
              <a:t>sort()</a:t>
            </a:r>
            <a:endParaRPr/>
          </a:p>
          <a:p>
            <a:pPr indent="-285750" lvl="1" marL="742950" rtl="0" algn="l">
              <a:spcBef>
                <a:spcPts val="480"/>
              </a:spcBef>
              <a:spcAft>
                <a:spcPts val="0"/>
              </a:spcAft>
              <a:buSzPts val="2400"/>
              <a:buChar char="❖"/>
            </a:pPr>
            <a:r>
              <a:rPr lang="en-US"/>
              <a:t>Hàm sort() sử dụng để sắp xếp mảng theo thứ tự bảng chữ cái alpha. Do đó nếu chúng ta sắp xếp mảng chứa kiểu dữ liệu số thì sẽ nhận được kết quả không chính xác.</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Giải pháp: </a:t>
            </a:r>
            <a:endParaRPr/>
          </a:p>
        </p:txBody>
      </p:sp>
      <p:pic>
        <p:nvPicPr>
          <p:cNvPr id="277" name="Google Shape;277;p36"/>
          <p:cNvPicPr preferRelativeResize="0"/>
          <p:nvPr/>
        </p:nvPicPr>
        <p:blipFill rotWithShape="1">
          <a:blip r:embed="rId3">
            <a:alphaModFix/>
          </a:blip>
          <a:srcRect b="0" l="0" r="0" t="0"/>
          <a:stretch/>
        </p:blipFill>
        <p:spPr>
          <a:xfrm>
            <a:off x="2742485" y="2895600"/>
            <a:ext cx="4394200" cy="990600"/>
          </a:xfrm>
          <a:prstGeom prst="rect">
            <a:avLst/>
          </a:prstGeom>
          <a:noFill/>
          <a:ln>
            <a:noFill/>
          </a:ln>
        </p:spPr>
      </p:pic>
      <p:pic>
        <p:nvPicPr>
          <p:cNvPr id="278" name="Google Shape;278;p36"/>
          <p:cNvPicPr preferRelativeResize="0"/>
          <p:nvPr/>
        </p:nvPicPr>
        <p:blipFill rotWithShape="1">
          <a:blip r:embed="rId4">
            <a:alphaModFix/>
          </a:blip>
          <a:srcRect b="0" l="0" r="0" t="0"/>
          <a:stretch/>
        </p:blipFill>
        <p:spPr>
          <a:xfrm>
            <a:off x="995111" y="4709324"/>
            <a:ext cx="5105400" cy="1632210"/>
          </a:xfrm>
          <a:prstGeom prst="rect">
            <a:avLst/>
          </a:prstGeom>
          <a:noFill/>
          <a:ln>
            <a:noFill/>
          </a:ln>
        </p:spPr>
      </p:pic>
      <p:pic>
        <p:nvPicPr>
          <p:cNvPr id="279" name="Google Shape;279;p36"/>
          <p:cNvPicPr preferRelativeResize="0"/>
          <p:nvPr/>
        </p:nvPicPr>
        <p:blipFill rotWithShape="1">
          <a:blip r:embed="rId5">
            <a:alphaModFix/>
          </a:blip>
          <a:srcRect b="0" l="0" r="0" t="0"/>
          <a:stretch/>
        </p:blipFill>
        <p:spPr>
          <a:xfrm>
            <a:off x="6551612" y="4668639"/>
            <a:ext cx="4825127" cy="1655961"/>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6">
                                            <p:txEl>
                                              <p:pRg end="0" st="0"/>
                                            </p:txEl>
                                          </p:spTgt>
                                        </p:tgtEl>
                                        <p:attrNameLst>
                                          <p:attrName>style.visibility</p:attrName>
                                        </p:attrNameLst>
                                      </p:cBhvr>
                                      <p:to>
                                        <p:strVal val="visible"/>
                                      </p:to>
                                    </p:set>
                                    <p:animEffect filter="fade" transition="in">
                                      <p:cBhvr>
                                        <p:cTn dur="1000"/>
                                        <p:tgtEl>
                                          <p:spTgt spid="27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6">
                                            <p:txEl>
                                              <p:pRg end="1" st="1"/>
                                            </p:txEl>
                                          </p:spTgt>
                                        </p:tgtEl>
                                        <p:attrNameLst>
                                          <p:attrName>style.visibility</p:attrName>
                                        </p:attrNameLst>
                                      </p:cBhvr>
                                      <p:to>
                                        <p:strVal val="visible"/>
                                      </p:to>
                                    </p:set>
                                    <p:animEffect filter="fade" transition="in">
                                      <p:cBhvr>
                                        <p:cTn dur="1000"/>
                                        <p:tgtEl>
                                          <p:spTgt spid="27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6">
                                            <p:txEl>
                                              <p:pRg end="2" st="2"/>
                                            </p:txEl>
                                          </p:spTgt>
                                        </p:tgtEl>
                                        <p:attrNameLst>
                                          <p:attrName>style.visibility</p:attrName>
                                        </p:attrNameLst>
                                      </p:cBhvr>
                                      <p:to>
                                        <p:strVal val="visible"/>
                                      </p:to>
                                    </p:set>
                                    <p:animEffect filter="fade" transition="in">
                                      <p:cBhvr>
                                        <p:cTn dur="1000"/>
                                        <p:tgtEl>
                                          <p:spTgt spid="27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6">
                                            <p:txEl>
                                              <p:pRg end="3" st="3"/>
                                            </p:txEl>
                                          </p:spTgt>
                                        </p:tgtEl>
                                        <p:attrNameLst>
                                          <p:attrName>style.visibility</p:attrName>
                                        </p:attrNameLst>
                                      </p:cBhvr>
                                      <p:to>
                                        <p:strVal val="visible"/>
                                      </p:to>
                                    </p:set>
                                    <p:animEffect filter="fade" transition="in">
                                      <p:cBhvr>
                                        <p:cTn dur="1000"/>
                                        <p:tgtEl>
                                          <p:spTgt spid="276">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6">
                                            <p:txEl>
                                              <p:pRg end="4" st="4"/>
                                            </p:txEl>
                                          </p:spTgt>
                                        </p:tgtEl>
                                        <p:attrNameLst>
                                          <p:attrName>style.visibility</p:attrName>
                                        </p:attrNameLst>
                                      </p:cBhvr>
                                      <p:to>
                                        <p:strVal val="visible"/>
                                      </p:to>
                                    </p:set>
                                    <p:animEffect filter="fade" transition="in">
                                      <p:cBhvr>
                                        <p:cTn dur="1000"/>
                                        <p:tgtEl>
                                          <p:spTgt spid="276">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276">
                                            <p:txEl>
                                              <p:pRg end="5" st="5"/>
                                            </p:txEl>
                                          </p:spTgt>
                                        </p:tgtEl>
                                        <p:attrNameLst>
                                          <p:attrName>style.visibility</p:attrName>
                                        </p:attrNameLst>
                                      </p:cBhvr>
                                      <p:to>
                                        <p:strVal val="visible"/>
                                      </p:to>
                                    </p:set>
                                    <p:animEffect filter="fade" transition="in">
                                      <p:cBhvr>
                                        <p:cTn dur="1000"/>
                                        <p:tgtEl>
                                          <p:spTgt spid="27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Mục tiêu</a:t>
            </a:r>
            <a:endParaRPr/>
          </a:p>
        </p:txBody>
      </p:sp>
      <p:sp>
        <p:nvSpPr>
          <p:cNvPr id="153" name="Google Shape;153;p19"/>
          <p:cNvSpPr txBox="1"/>
          <p:nvPr>
            <p:ph idx="1" type="body"/>
          </p:nvPr>
        </p:nvSpPr>
        <p:spPr>
          <a:xfrm>
            <a:off x="2436812" y="1066800"/>
            <a:ext cx="9142571"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Ôn tập lại các khái niệm cơ bản trong javascript</a:t>
            </a:r>
            <a:endParaRPr/>
          </a:p>
          <a:p>
            <a:pPr indent="-342900" lvl="0" marL="342900" rtl="0" algn="l">
              <a:spcBef>
                <a:spcPts val="560"/>
              </a:spcBef>
              <a:spcAft>
                <a:spcPts val="0"/>
              </a:spcAft>
              <a:buClr>
                <a:srgbClr val="FF5A33"/>
              </a:buClr>
              <a:buSzPts val="2800"/>
              <a:buFont typeface="Noto Sans Symbols"/>
              <a:buChar char="◉"/>
            </a:pPr>
            <a:r>
              <a:rPr lang="en-US"/>
              <a:t>Nhắc lại các hàm built-in</a:t>
            </a:r>
            <a:endParaRPr/>
          </a:p>
          <a:p>
            <a:pPr indent="-342900" lvl="0" marL="342900" rtl="0" algn="l">
              <a:spcBef>
                <a:spcPts val="560"/>
              </a:spcBef>
              <a:spcAft>
                <a:spcPts val="0"/>
              </a:spcAft>
              <a:buClr>
                <a:srgbClr val="FF5A33"/>
              </a:buClr>
              <a:buSzPts val="2800"/>
              <a:buFont typeface="Noto Sans Symbols"/>
              <a:buChar char="◉"/>
            </a:pPr>
            <a:r>
              <a:rPr lang="en-US"/>
              <a:t>Giới thiệu các thư viện tiện ích</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3">
                                            <p:txEl>
                                              <p:pRg end="0" st="0"/>
                                            </p:txEl>
                                          </p:spTgt>
                                        </p:tgtEl>
                                        <p:attrNameLst>
                                          <p:attrName>style.visibility</p:attrName>
                                        </p:attrNameLst>
                                      </p:cBhvr>
                                      <p:to>
                                        <p:strVal val="visible"/>
                                      </p:to>
                                    </p:set>
                                    <p:animEffect filter="fade" transition="in">
                                      <p:cBhvr>
                                        <p:cTn dur="1000"/>
                                        <p:tgtEl>
                                          <p:spTgt spid="153">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3">
                                            <p:txEl>
                                              <p:pRg end="1" st="1"/>
                                            </p:txEl>
                                          </p:spTgt>
                                        </p:tgtEl>
                                        <p:attrNameLst>
                                          <p:attrName>style.visibility</p:attrName>
                                        </p:attrNameLst>
                                      </p:cBhvr>
                                      <p:to>
                                        <p:strVal val="visible"/>
                                      </p:to>
                                    </p:set>
                                    <p:animEffect filter="fade" transition="in">
                                      <p:cBhvr>
                                        <p:cTn dur="1000"/>
                                        <p:tgtEl>
                                          <p:spTgt spid="153">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3">
                                            <p:txEl>
                                              <p:pRg end="2" st="2"/>
                                            </p:txEl>
                                          </p:spTgt>
                                        </p:tgtEl>
                                        <p:attrNameLst>
                                          <p:attrName>style.visibility</p:attrName>
                                        </p:attrNameLst>
                                      </p:cBhvr>
                                      <p:to>
                                        <p:strVal val="visible"/>
                                      </p:to>
                                    </p:set>
                                    <p:animEffect filter="fade" transition="in">
                                      <p:cBhvr>
                                        <p:cTn dur="1000"/>
                                        <p:tgtEl>
                                          <p:spTgt spid="15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86" name="Google Shape;286;p37"/>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Hàm </a:t>
            </a:r>
            <a:r>
              <a:rPr b="1" lang="en-US"/>
              <a:t>forEach()</a:t>
            </a:r>
            <a:r>
              <a:rPr lang="en-US"/>
              <a:t>:</a:t>
            </a:r>
            <a:endParaRPr/>
          </a:p>
          <a:p>
            <a:pPr indent="-285750" lvl="1" marL="742950" rtl="0" algn="l">
              <a:spcBef>
                <a:spcPts val="480"/>
              </a:spcBef>
              <a:spcAft>
                <a:spcPts val="0"/>
              </a:spcAft>
              <a:buSzPts val="2400"/>
              <a:buChar char="❖"/>
            </a:pPr>
            <a:r>
              <a:rPr lang="en-US"/>
              <a:t>Hàm có chức năng duyệt qua từng phần tử của mảng, callback của hàm bao gồm 3 tham số:</a:t>
            </a:r>
            <a:endParaRPr/>
          </a:p>
          <a:p>
            <a:pPr indent="-228600" lvl="2" marL="1143000" rtl="0" algn="l">
              <a:spcBef>
                <a:spcPts val="400"/>
              </a:spcBef>
              <a:spcAft>
                <a:spcPts val="0"/>
              </a:spcAft>
              <a:buSzPts val="2000"/>
              <a:buChar char="⮚"/>
            </a:pPr>
            <a:r>
              <a:rPr lang="en-US"/>
              <a:t>1.</a:t>
            </a:r>
            <a:r>
              <a:rPr b="1" lang="en-US"/>
              <a:t> currentValue: </a:t>
            </a:r>
            <a:r>
              <a:rPr lang="en-US"/>
              <a:t>phần tử đang được duyệt. </a:t>
            </a:r>
            <a:endParaRPr/>
          </a:p>
          <a:p>
            <a:pPr indent="-228600" lvl="2" marL="1143000" rtl="0" algn="l">
              <a:spcBef>
                <a:spcPts val="400"/>
              </a:spcBef>
              <a:spcAft>
                <a:spcPts val="0"/>
              </a:spcAft>
              <a:buSzPts val="2000"/>
              <a:buChar char="⮚"/>
            </a:pPr>
            <a:r>
              <a:rPr lang="en-US"/>
              <a:t>2. </a:t>
            </a:r>
            <a:r>
              <a:rPr b="1" lang="en-US"/>
              <a:t>index:</a:t>
            </a:r>
            <a:r>
              <a:rPr lang="en-US"/>
              <a:t> thứ tự index của phần tử đang được duyệt. </a:t>
            </a:r>
            <a:endParaRPr/>
          </a:p>
          <a:p>
            <a:pPr indent="-228600" lvl="2" marL="1143000" rtl="0" algn="l">
              <a:spcBef>
                <a:spcPts val="400"/>
              </a:spcBef>
              <a:spcAft>
                <a:spcPts val="0"/>
              </a:spcAft>
              <a:buSzPts val="2000"/>
              <a:buChar char="⮚"/>
            </a:pPr>
            <a:r>
              <a:rPr lang="en-US"/>
              <a:t>3. </a:t>
            </a:r>
            <a:r>
              <a:rPr b="1" lang="en-US"/>
              <a:t>array:</a:t>
            </a:r>
            <a:r>
              <a:rPr lang="en-US"/>
              <a:t> Mảng ban đầu.</a:t>
            </a:r>
            <a:endParaRPr/>
          </a:p>
        </p:txBody>
      </p:sp>
      <p:pic>
        <p:nvPicPr>
          <p:cNvPr id="287" name="Google Shape;287;p37"/>
          <p:cNvPicPr preferRelativeResize="0"/>
          <p:nvPr/>
        </p:nvPicPr>
        <p:blipFill rotWithShape="1">
          <a:blip r:embed="rId3">
            <a:alphaModFix/>
          </a:blip>
          <a:srcRect b="0" l="0" r="0" t="0"/>
          <a:stretch/>
        </p:blipFill>
        <p:spPr>
          <a:xfrm>
            <a:off x="2468563" y="3695700"/>
            <a:ext cx="7251700" cy="25908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6">
                                            <p:txEl>
                                              <p:pRg end="0" st="0"/>
                                            </p:txEl>
                                          </p:spTgt>
                                        </p:tgtEl>
                                        <p:attrNameLst>
                                          <p:attrName>style.visibility</p:attrName>
                                        </p:attrNameLst>
                                      </p:cBhvr>
                                      <p:to>
                                        <p:strVal val="visible"/>
                                      </p:to>
                                    </p:set>
                                    <p:animEffect filter="fade" transition="in">
                                      <p:cBhvr>
                                        <p:cTn dur="1000"/>
                                        <p:tgtEl>
                                          <p:spTgt spid="28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1" st="1"/>
                                            </p:txEl>
                                          </p:spTgt>
                                        </p:tgtEl>
                                        <p:attrNameLst>
                                          <p:attrName>style.visibility</p:attrName>
                                        </p:attrNameLst>
                                      </p:cBhvr>
                                      <p:to>
                                        <p:strVal val="visible"/>
                                      </p:to>
                                    </p:set>
                                    <p:animEffect filter="fade" transition="in">
                                      <p:cBhvr>
                                        <p:cTn dur="1000"/>
                                        <p:tgtEl>
                                          <p:spTgt spid="28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2" st="2"/>
                                            </p:txEl>
                                          </p:spTgt>
                                        </p:tgtEl>
                                        <p:attrNameLst>
                                          <p:attrName>style.visibility</p:attrName>
                                        </p:attrNameLst>
                                      </p:cBhvr>
                                      <p:to>
                                        <p:strVal val="visible"/>
                                      </p:to>
                                    </p:set>
                                    <p:animEffect filter="fade" transition="in">
                                      <p:cBhvr>
                                        <p:cTn dur="1000"/>
                                        <p:tgtEl>
                                          <p:spTgt spid="28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3" st="3"/>
                                            </p:txEl>
                                          </p:spTgt>
                                        </p:tgtEl>
                                        <p:attrNameLst>
                                          <p:attrName>style.visibility</p:attrName>
                                        </p:attrNameLst>
                                      </p:cBhvr>
                                      <p:to>
                                        <p:strVal val="visible"/>
                                      </p:to>
                                    </p:set>
                                    <p:animEffect filter="fade" transition="in">
                                      <p:cBhvr>
                                        <p:cTn dur="1000"/>
                                        <p:tgtEl>
                                          <p:spTgt spid="286">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86">
                                            <p:txEl>
                                              <p:pRg end="4" st="4"/>
                                            </p:txEl>
                                          </p:spTgt>
                                        </p:tgtEl>
                                        <p:attrNameLst>
                                          <p:attrName>style.visibility</p:attrName>
                                        </p:attrNameLst>
                                      </p:cBhvr>
                                      <p:to>
                                        <p:strVal val="visible"/>
                                      </p:to>
                                    </p:set>
                                    <p:animEffect filter="fade" transition="in">
                                      <p:cBhvr>
                                        <p:cTn dur="1000"/>
                                        <p:tgtEl>
                                          <p:spTgt spid="28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8"/>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294" name="Google Shape;294;p38"/>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Hàm </a:t>
            </a:r>
            <a:r>
              <a:rPr b="1" lang="en-US"/>
              <a:t>map()</a:t>
            </a:r>
            <a:r>
              <a:rPr lang="en-US"/>
              <a:t>:</a:t>
            </a:r>
            <a:endParaRPr/>
          </a:p>
          <a:p>
            <a:pPr indent="-285750" lvl="1" marL="742950" rtl="0" algn="l">
              <a:spcBef>
                <a:spcPts val="480"/>
              </a:spcBef>
              <a:spcAft>
                <a:spcPts val="0"/>
              </a:spcAft>
              <a:buSzPts val="2400"/>
              <a:buChar char="❖"/>
            </a:pPr>
            <a:r>
              <a:rPr lang="en-US"/>
              <a:t>hàm map có chức năng duyệt qua từng phần tử trong mảng, hàm sẽ trả về 1 mảng mới (không ảnh hưởng đến mảng gốc), mảng mới sẽ có cấu trúc được lập trình viên tùy chỉnh với 3 tham số:</a:t>
            </a:r>
            <a:endParaRPr/>
          </a:p>
          <a:p>
            <a:pPr indent="-285750" lvl="1" marL="742950" rtl="0" algn="l">
              <a:spcBef>
                <a:spcPts val="480"/>
              </a:spcBef>
              <a:spcAft>
                <a:spcPts val="0"/>
              </a:spcAft>
              <a:buSzPts val="2400"/>
              <a:buChar char="❖"/>
            </a:pPr>
            <a:r>
              <a:rPr lang="en-US"/>
              <a:t>1.Phần tử hiện tại của mảng. </a:t>
            </a:r>
            <a:endParaRPr/>
          </a:p>
          <a:p>
            <a:pPr indent="-285750" lvl="1" marL="742950" rtl="0" algn="l">
              <a:spcBef>
                <a:spcPts val="480"/>
              </a:spcBef>
              <a:spcAft>
                <a:spcPts val="0"/>
              </a:spcAft>
              <a:buSzPts val="2400"/>
              <a:buChar char="❖"/>
            </a:pPr>
            <a:r>
              <a:rPr lang="en-US"/>
              <a:t>2.Chỉ số của phần tử hiện tại trong mảng. </a:t>
            </a:r>
            <a:endParaRPr/>
          </a:p>
          <a:p>
            <a:pPr indent="-285750" lvl="1" marL="742950" rtl="0" algn="l">
              <a:spcBef>
                <a:spcPts val="480"/>
              </a:spcBef>
              <a:spcAft>
                <a:spcPts val="0"/>
              </a:spcAft>
              <a:buSzPts val="2400"/>
              <a:buChar char="❖"/>
            </a:pPr>
            <a:r>
              <a:rPr lang="en-US"/>
              <a:t>3.Mảng ban đầu.</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4">
                                            <p:txEl>
                                              <p:pRg end="0" st="0"/>
                                            </p:txEl>
                                          </p:spTgt>
                                        </p:tgtEl>
                                        <p:attrNameLst>
                                          <p:attrName>style.visibility</p:attrName>
                                        </p:attrNameLst>
                                      </p:cBhvr>
                                      <p:to>
                                        <p:strVal val="visible"/>
                                      </p:to>
                                    </p:set>
                                    <p:animEffect filter="fade" transition="in">
                                      <p:cBhvr>
                                        <p:cTn dur="1000"/>
                                        <p:tgtEl>
                                          <p:spTgt spid="29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294">
                                            <p:txEl>
                                              <p:pRg end="1" st="1"/>
                                            </p:txEl>
                                          </p:spTgt>
                                        </p:tgtEl>
                                        <p:attrNameLst>
                                          <p:attrName>style.visibility</p:attrName>
                                        </p:attrNameLst>
                                      </p:cBhvr>
                                      <p:to>
                                        <p:strVal val="visible"/>
                                      </p:to>
                                    </p:set>
                                    <p:animEffect filter="fade" transition="in">
                                      <p:cBhvr>
                                        <p:cTn dur="1000"/>
                                        <p:tgtEl>
                                          <p:spTgt spid="29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94">
                                            <p:txEl>
                                              <p:pRg end="2" st="2"/>
                                            </p:txEl>
                                          </p:spTgt>
                                        </p:tgtEl>
                                        <p:attrNameLst>
                                          <p:attrName>style.visibility</p:attrName>
                                        </p:attrNameLst>
                                      </p:cBhvr>
                                      <p:to>
                                        <p:strVal val="visible"/>
                                      </p:to>
                                    </p:set>
                                    <p:animEffect filter="fade" transition="in">
                                      <p:cBhvr>
                                        <p:cTn dur="1000"/>
                                        <p:tgtEl>
                                          <p:spTgt spid="294">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294">
                                            <p:txEl>
                                              <p:pRg end="3" st="3"/>
                                            </p:txEl>
                                          </p:spTgt>
                                        </p:tgtEl>
                                        <p:attrNameLst>
                                          <p:attrName>style.visibility</p:attrName>
                                        </p:attrNameLst>
                                      </p:cBhvr>
                                      <p:to>
                                        <p:strVal val="visible"/>
                                      </p:to>
                                    </p:set>
                                    <p:animEffect filter="fade" transition="in">
                                      <p:cBhvr>
                                        <p:cTn dur="1000"/>
                                        <p:tgtEl>
                                          <p:spTgt spid="294">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294">
                                            <p:txEl>
                                              <p:pRg end="4" st="4"/>
                                            </p:txEl>
                                          </p:spTgt>
                                        </p:tgtEl>
                                        <p:attrNameLst>
                                          <p:attrName>style.visibility</p:attrName>
                                        </p:attrNameLst>
                                      </p:cBhvr>
                                      <p:to>
                                        <p:strVal val="visible"/>
                                      </p:to>
                                    </p:set>
                                    <p:animEffect filter="fade" transition="in">
                                      <p:cBhvr>
                                        <p:cTn dur="1000"/>
                                        <p:tgtEl>
                                          <p:spTgt spid="29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mảng</a:t>
            </a:r>
            <a:endParaRPr/>
          </a:p>
        </p:txBody>
      </p:sp>
      <p:sp>
        <p:nvSpPr>
          <p:cNvPr id="301" name="Google Shape;301;p39"/>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Ví dụ: Lọc ra tất cả tên các con vật trong mảng animals</a:t>
            </a:r>
            <a:endParaRPr/>
          </a:p>
        </p:txBody>
      </p:sp>
      <p:pic>
        <p:nvPicPr>
          <p:cNvPr id="302" name="Google Shape;302;p39"/>
          <p:cNvPicPr preferRelativeResize="0"/>
          <p:nvPr/>
        </p:nvPicPr>
        <p:blipFill rotWithShape="1">
          <a:blip r:embed="rId3">
            <a:alphaModFix/>
          </a:blip>
          <a:srcRect b="0" l="0" r="0" t="0"/>
          <a:stretch/>
        </p:blipFill>
        <p:spPr>
          <a:xfrm>
            <a:off x="379412" y="1752600"/>
            <a:ext cx="6112256" cy="4876800"/>
          </a:xfrm>
          <a:prstGeom prst="rect">
            <a:avLst/>
          </a:prstGeom>
          <a:noFill/>
          <a:ln>
            <a:noFill/>
          </a:ln>
        </p:spPr>
      </p:pic>
      <p:pic>
        <p:nvPicPr>
          <p:cNvPr id="303" name="Google Shape;303;p39"/>
          <p:cNvPicPr preferRelativeResize="0"/>
          <p:nvPr/>
        </p:nvPicPr>
        <p:blipFill rotWithShape="1">
          <a:blip r:embed="rId4">
            <a:alphaModFix/>
          </a:blip>
          <a:srcRect b="0" l="0" r="0" t="0"/>
          <a:stretch/>
        </p:blipFill>
        <p:spPr>
          <a:xfrm>
            <a:off x="6686243" y="1752600"/>
            <a:ext cx="5380914" cy="35306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1">
                                            <p:txEl>
                                              <p:pRg end="0" st="0"/>
                                            </p:txEl>
                                          </p:spTgt>
                                        </p:tgtEl>
                                        <p:attrNameLst>
                                          <p:attrName>style.visibility</p:attrName>
                                        </p:attrNameLst>
                                      </p:cBhvr>
                                      <p:to>
                                        <p:strVal val="visible"/>
                                      </p:to>
                                    </p:set>
                                    <p:animEffect filter="fade" transition="in">
                                      <p:cBhvr>
                                        <p:cTn dur="1000"/>
                                        <p:tgtEl>
                                          <p:spTgt spid="301">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3200"/>
              <a:buFont typeface="Calibri"/>
              <a:buNone/>
            </a:pPr>
            <a:r>
              <a:rPr lang="en-US"/>
              <a:t>PHẦN 3: </a:t>
            </a:r>
            <a:br>
              <a:rPr lang="en-US"/>
            </a:br>
            <a:r>
              <a:rPr lang="en-US"/>
              <a:t>CÁC HÀM BUILT-IN XỬ LÝ NGÀY THÁNG</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14" name="Google Shape;314;p41"/>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API để giúp xử lý ngày tháng đã được tích hợp sẵn trong ngôn ngữ javascript, giúp chúng ta có thể xử lý và hiển thị các dữ liệu về thời gian một cách dễ dàng.</a:t>
            </a:r>
            <a:endParaRPr/>
          </a:p>
          <a:p>
            <a:pPr indent="-342900" lvl="0" marL="342900" rtl="0" algn="l">
              <a:spcBef>
                <a:spcPts val="560"/>
              </a:spcBef>
              <a:spcAft>
                <a:spcPts val="0"/>
              </a:spcAft>
              <a:buClr>
                <a:srgbClr val="FF5A33"/>
              </a:buClr>
              <a:buSzPts val="2800"/>
              <a:buFont typeface="Noto Sans Symbols"/>
              <a:buChar char="❑"/>
            </a:pPr>
            <a:r>
              <a:rPr lang="en-US"/>
              <a:t>Trong javascript tất cả các vấn đề liên quan đến thời gian đều được định nghĩa trong đối tượng Date. </a:t>
            </a:r>
            <a:endParaRPr/>
          </a:p>
          <a:p>
            <a:pPr indent="-285750" lvl="1" marL="742950" rtl="0" algn="l">
              <a:spcBef>
                <a:spcPts val="480"/>
              </a:spcBef>
              <a:spcAft>
                <a:spcPts val="0"/>
              </a:spcAft>
              <a:buSzPts val="2400"/>
              <a:buChar char="❖"/>
            </a:pPr>
            <a:r>
              <a:rPr lang="en-US"/>
              <a:t>Ví dụ: Lấy ngày tháng năm hiện tại</a:t>
            </a:r>
            <a:endParaRPr/>
          </a:p>
        </p:txBody>
      </p:sp>
      <p:pic>
        <p:nvPicPr>
          <p:cNvPr id="315" name="Google Shape;315;p41"/>
          <p:cNvPicPr preferRelativeResize="0"/>
          <p:nvPr/>
        </p:nvPicPr>
        <p:blipFill rotWithShape="1">
          <a:blip r:embed="rId3">
            <a:alphaModFix/>
          </a:blip>
          <a:srcRect b="0" l="0" r="0" t="0"/>
          <a:stretch/>
        </p:blipFill>
        <p:spPr>
          <a:xfrm>
            <a:off x="1106776" y="4114800"/>
            <a:ext cx="9975273" cy="13716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4">
                                            <p:txEl>
                                              <p:pRg end="0" st="0"/>
                                            </p:txEl>
                                          </p:spTgt>
                                        </p:tgtEl>
                                        <p:attrNameLst>
                                          <p:attrName>style.visibility</p:attrName>
                                        </p:attrNameLst>
                                      </p:cBhvr>
                                      <p:to>
                                        <p:strVal val="visible"/>
                                      </p:to>
                                    </p:set>
                                    <p:animEffect filter="fade" transition="in">
                                      <p:cBhvr>
                                        <p:cTn dur="1000"/>
                                        <p:tgtEl>
                                          <p:spTgt spid="31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14">
                                            <p:txEl>
                                              <p:pRg end="1" st="1"/>
                                            </p:txEl>
                                          </p:spTgt>
                                        </p:tgtEl>
                                        <p:attrNameLst>
                                          <p:attrName>style.visibility</p:attrName>
                                        </p:attrNameLst>
                                      </p:cBhvr>
                                      <p:to>
                                        <p:strVal val="visible"/>
                                      </p:to>
                                    </p:set>
                                    <p:animEffect filter="fade" transition="in">
                                      <p:cBhvr>
                                        <p:cTn dur="1000"/>
                                        <p:tgtEl>
                                          <p:spTgt spid="31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14">
                                            <p:txEl>
                                              <p:pRg end="2" st="2"/>
                                            </p:txEl>
                                          </p:spTgt>
                                        </p:tgtEl>
                                        <p:attrNameLst>
                                          <p:attrName>style.visibility</p:attrName>
                                        </p:attrNameLst>
                                      </p:cBhvr>
                                      <p:to>
                                        <p:strVal val="visible"/>
                                      </p:to>
                                    </p:set>
                                    <p:animEffect filter="fade" transition="in">
                                      <p:cBhvr>
                                        <p:cTn dur="1000"/>
                                        <p:tgtEl>
                                          <p:spTgt spid="3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21" name="Google Shape;321;p42"/>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cách khởi tạo đối tượng Date:</a:t>
            </a:r>
            <a:endParaRPr/>
          </a:p>
          <a:p>
            <a:pPr indent="-285750" lvl="1" marL="742950" rtl="0" algn="l">
              <a:spcBef>
                <a:spcPts val="480"/>
              </a:spcBef>
              <a:spcAft>
                <a:spcPts val="0"/>
              </a:spcAft>
              <a:buSzPts val="2400"/>
              <a:buChar char="❖"/>
            </a:pPr>
            <a:r>
              <a:rPr lang="en-US"/>
              <a:t>Thời gian hiện tại</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Truyền vào thời gian mili giây</a:t>
            </a:r>
            <a:endParaRPr/>
          </a:p>
        </p:txBody>
      </p:sp>
      <p:pic>
        <p:nvPicPr>
          <p:cNvPr id="322" name="Google Shape;322;p42"/>
          <p:cNvPicPr preferRelativeResize="0"/>
          <p:nvPr/>
        </p:nvPicPr>
        <p:blipFill rotWithShape="1">
          <a:blip r:embed="rId3">
            <a:alphaModFix/>
          </a:blip>
          <a:srcRect b="0" l="0" r="0" t="0"/>
          <a:stretch/>
        </p:blipFill>
        <p:spPr>
          <a:xfrm>
            <a:off x="993190" y="2133600"/>
            <a:ext cx="9975273" cy="1371600"/>
          </a:xfrm>
          <a:prstGeom prst="rect">
            <a:avLst/>
          </a:prstGeom>
          <a:noFill/>
          <a:ln>
            <a:noFill/>
          </a:ln>
        </p:spPr>
      </p:pic>
      <p:pic>
        <p:nvPicPr>
          <p:cNvPr id="323" name="Google Shape;323;p42"/>
          <p:cNvPicPr preferRelativeResize="0"/>
          <p:nvPr/>
        </p:nvPicPr>
        <p:blipFill rotWithShape="1">
          <a:blip r:embed="rId4">
            <a:alphaModFix/>
          </a:blip>
          <a:srcRect b="0" l="0" r="0" t="0"/>
          <a:stretch/>
        </p:blipFill>
        <p:spPr>
          <a:xfrm>
            <a:off x="993190" y="4356100"/>
            <a:ext cx="9750108" cy="13589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1">
                                            <p:txEl>
                                              <p:pRg end="0" st="0"/>
                                            </p:txEl>
                                          </p:spTgt>
                                        </p:tgtEl>
                                        <p:attrNameLst>
                                          <p:attrName>style.visibility</p:attrName>
                                        </p:attrNameLst>
                                      </p:cBhvr>
                                      <p:to>
                                        <p:strVal val="visible"/>
                                      </p:to>
                                    </p:set>
                                    <p:animEffect filter="fade" transition="in">
                                      <p:cBhvr>
                                        <p:cTn dur="1000"/>
                                        <p:tgtEl>
                                          <p:spTgt spid="32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1" st="1"/>
                                            </p:txEl>
                                          </p:spTgt>
                                        </p:tgtEl>
                                        <p:attrNameLst>
                                          <p:attrName>style.visibility</p:attrName>
                                        </p:attrNameLst>
                                      </p:cBhvr>
                                      <p:to>
                                        <p:strVal val="visible"/>
                                      </p:to>
                                    </p:set>
                                    <p:animEffect filter="fade" transition="in">
                                      <p:cBhvr>
                                        <p:cTn dur="1000"/>
                                        <p:tgtEl>
                                          <p:spTgt spid="32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2" st="2"/>
                                            </p:txEl>
                                          </p:spTgt>
                                        </p:tgtEl>
                                        <p:attrNameLst>
                                          <p:attrName>style.visibility</p:attrName>
                                        </p:attrNameLst>
                                      </p:cBhvr>
                                      <p:to>
                                        <p:strVal val="visible"/>
                                      </p:to>
                                    </p:set>
                                    <p:animEffect filter="fade" transition="in">
                                      <p:cBhvr>
                                        <p:cTn dur="1000"/>
                                        <p:tgtEl>
                                          <p:spTgt spid="32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3" st="3"/>
                                            </p:txEl>
                                          </p:spTgt>
                                        </p:tgtEl>
                                        <p:attrNameLst>
                                          <p:attrName>style.visibility</p:attrName>
                                        </p:attrNameLst>
                                      </p:cBhvr>
                                      <p:to>
                                        <p:strVal val="visible"/>
                                      </p:to>
                                    </p:set>
                                    <p:animEffect filter="fade" transition="in">
                                      <p:cBhvr>
                                        <p:cTn dur="1000"/>
                                        <p:tgtEl>
                                          <p:spTgt spid="321">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4" st="4"/>
                                            </p:txEl>
                                          </p:spTgt>
                                        </p:tgtEl>
                                        <p:attrNameLst>
                                          <p:attrName>style.visibility</p:attrName>
                                        </p:attrNameLst>
                                      </p:cBhvr>
                                      <p:to>
                                        <p:strVal val="visible"/>
                                      </p:to>
                                    </p:set>
                                    <p:animEffect filter="fade" transition="in">
                                      <p:cBhvr>
                                        <p:cTn dur="1000"/>
                                        <p:tgtEl>
                                          <p:spTgt spid="321">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5" st="5"/>
                                            </p:txEl>
                                          </p:spTgt>
                                        </p:tgtEl>
                                        <p:attrNameLst>
                                          <p:attrName>style.visibility</p:attrName>
                                        </p:attrNameLst>
                                      </p:cBhvr>
                                      <p:to>
                                        <p:strVal val="visible"/>
                                      </p:to>
                                    </p:set>
                                    <p:animEffect filter="fade" transition="in">
                                      <p:cBhvr>
                                        <p:cTn dur="1000"/>
                                        <p:tgtEl>
                                          <p:spTgt spid="321">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1">
                                            <p:txEl>
                                              <p:pRg end="6" st="6"/>
                                            </p:txEl>
                                          </p:spTgt>
                                        </p:tgtEl>
                                        <p:attrNameLst>
                                          <p:attrName>style.visibility</p:attrName>
                                        </p:attrNameLst>
                                      </p:cBhvr>
                                      <p:to>
                                        <p:strVal val="visible"/>
                                      </p:to>
                                    </p:set>
                                    <p:animEffect filter="fade" transition="in">
                                      <p:cBhvr>
                                        <p:cTn dur="1000"/>
                                        <p:tgtEl>
                                          <p:spTgt spid="321">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29" name="Google Shape;329;p43"/>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cách khởi tạo đối tượng Date:</a:t>
            </a:r>
            <a:endParaRPr/>
          </a:p>
          <a:p>
            <a:pPr indent="-285750" lvl="1" marL="742950" rtl="0" algn="l">
              <a:spcBef>
                <a:spcPts val="480"/>
              </a:spcBef>
              <a:spcAft>
                <a:spcPts val="0"/>
              </a:spcAft>
              <a:buSzPts val="2400"/>
              <a:buChar char="❖"/>
            </a:pPr>
            <a:r>
              <a:rPr lang="en-US"/>
              <a:t>Truyền vào chuỗi thời gian</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Truyền vào thời gian chi tiết </a:t>
            </a:r>
            <a:endParaRPr/>
          </a:p>
        </p:txBody>
      </p:sp>
      <p:pic>
        <p:nvPicPr>
          <p:cNvPr id="330" name="Google Shape;330;p43"/>
          <p:cNvPicPr preferRelativeResize="0"/>
          <p:nvPr/>
        </p:nvPicPr>
        <p:blipFill rotWithShape="1">
          <a:blip r:embed="rId3">
            <a:alphaModFix/>
          </a:blip>
          <a:srcRect b="0" l="0" r="0" t="0"/>
          <a:stretch/>
        </p:blipFill>
        <p:spPr>
          <a:xfrm>
            <a:off x="1217611" y="2133600"/>
            <a:ext cx="9847385" cy="1371600"/>
          </a:xfrm>
          <a:prstGeom prst="rect">
            <a:avLst/>
          </a:prstGeom>
          <a:noFill/>
          <a:ln>
            <a:noFill/>
          </a:ln>
        </p:spPr>
      </p:pic>
      <p:pic>
        <p:nvPicPr>
          <p:cNvPr id="331" name="Google Shape;331;p43"/>
          <p:cNvPicPr preferRelativeResize="0"/>
          <p:nvPr/>
        </p:nvPicPr>
        <p:blipFill rotWithShape="1">
          <a:blip r:embed="rId4">
            <a:alphaModFix/>
          </a:blip>
          <a:srcRect b="0" l="0" r="0" t="0"/>
          <a:stretch/>
        </p:blipFill>
        <p:spPr>
          <a:xfrm>
            <a:off x="913678" y="4572000"/>
            <a:ext cx="10665706" cy="140758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9">
                                            <p:txEl>
                                              <p:pRg end="0" st="0"/>
                                            </p:txEl>
                                          </p:spTgt>
                                        </p:tgtEl>
                                        <p:attrNameLst>
                                          <p:attrName>style.visibility</p:attrName>
                                        </p:attrNameLst>
                                      </p:cBhvr>
                                      <p:to>
                                        <p:strVal val="visible"/>
                                      </p:to>
                                    </p:set>
                                    <p:animEffect filter="fade" transition="in">
                                      <p:cBhvr>
                                        <p:cTn dur="1000"/>
                                        <p:tgtEl>
                                          <p:spTgt spid="329">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1" st="1"/>
                                            </p:txEl>
                                          </p:spTgt>
                                        </p:tgtEl>
                                        <p:attrNameLst>
                                          <p:attrName>style.visibility</p:attrName>
                                        </p:attrNameLst>
                                      </p:cBhvr>
                                      <p:to>
                                        <p:strVal val="visible"/>
                                      </p:to>
                                    </p:set>
                                    <p:animEffect filter="fade" transition="in">
                                      <p:cBhvr>
                                        <p:cTn dur="1000"/>
                                        <p:tgtEl>
                                          <p:spTgt spid="329">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2" st="2"/>
                                            </p:txEl>
                                          </p:spTgt>
                                        </p:tgtEl>
                                        <p:attrNameLst>
                                          <p:attrName>style.visibility</p:attrName>
                                        </p:attrNameLst>
                                      </p:cBhvr>
                                      <p:to>
                                        <p:strVal val="visible"/>
                                      </p:to>
                                    </p:set>
                                    <p:animEffect filter="fade" transition="in">
                                      <p:cBhvr>
                                        <p:cTn dur="1000"/>
                                        <p:tgtEl>
                                          <p:spTgt spid="329">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3" st="3"/>
                                            </p:txEl>
                                          </p:spTgt>
                                        </p:tgtEl>
                                        <p:attrNameLst>
                                          <p:attrName>style.visibility</p:attrName>
                                        </p:attrNameLst>
                                      </p:cBhvr>
                                      <p:to>
                                        <p:strVal val="visible"/>
                                      </p:to>
                                    </p:set>
                                    <p:animEffect filter="fade" transition="in">
                                      <p:cBhvr>
                                        <p:cTn dur="1000"/>
                                        <p:tgtEl>
                                          <p:spTgt spid="329">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4" st="4"/>
                                            </p:txEl>
                                          </p:spTgt>
                                        </p:tgtEl>
                                        <p:attrNameLst>
                                          <p:attrName>style.visibility</p:attrName>
                                        </p:attrNameLst>
                                      </p:cBhvr>
                                      <p:to>
                                        <p:strVal val="visible"/>
                                      </p:to>
                                    </p:set>
                                    <p:animEffect filter="fade" transition="in">
                                      <p:cBhvr>
                                        <p:cTn dur="1000"/>
                                        <p:tgtEl>
                                          <p:spTgt spid="329">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5" st="5"/>
                                            </p:txEl>
                                          </p:spTgt>
                                        </p:tgtEl>
                                        <p:attrNameLst>
                                          <p:attrName>style.visibility</p:attrName>
                                        </p:attrNameLst>
                                      </p:cBhvr>
                                      <p:to>
                                        <p:strVal val="visible"/>
                                      </p:to>
                                    </p:set>
                                    <p:animEffect filter="fade" transition="in">
                                      <p:cBhvr>
                                        <p:cTn dur="1000"/>
                                        <p:tgtEl>
                                          <p:spTgt spid="329">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29">
                                            <p:txEl>
                                              <p:pRg end="6" st="6"/>
                                            </p:txEl>
                                          </p:spTgt>
                                        </p:tgtEl>
                                        <p:attrNameLst>
                                          <p:attrName>style.visibility</p:attrName>
                                        </p:attrNameLst>
                                      </p:cBhvr>
                                      <p:to>
                                        <p:strVal val="visible"/>
                                      </p:to>
                                    </p:set>
                                    <p:animEffect filter="fade" transition="in">
                                      <p:cBhvr>
                                        <p:cTn dur="1000"/>
                                        <p:tgtEl>
                                          <p:spTgt spid="329">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37" name="Google Shape;337;p44"/>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Lấy mili giây bằng phương thức parse của đối tượng Date</a:t>
            </a:r>
            <a:endParaRPr/>
          </a:p>
          <a:p>
            <a:pPr indent="-285750" lvl="1" marL="742950" rtl="0" algn="l">
              <a:spcBef>
                <a:spcPts val="480"/>
              </a:spcBef>
              <a:spcAft>
                <a:spcPts val="0"/>
              </a:spcAft>
              <a:buSzPts val="2400"/>
              <a:buChar char="❖"/>
            </a:pPr>
            <a:r>
              <a:rPr lang="en-US"/>
              <a:t>Ví dụ: Lấy mili giây của ngày 20/11/2019</a:t>
            </a:r>
            <a:endParaRPr/>
          </a:p>
        </p:txBody>
      </p:sp>
      <p:pic>
        <p:nvPicPr>
          <p:cNvPr id="338" name="Google Shape;338;p44"/>
          <p:cNvPicPr preferRelativeResize="0"/>
          <p:nvPr/>
        </p:nvPicPr>
        <p:blipFill rotWithShape="1">
          <a:blip r:embed="rId3">
            <a:alphaModFix/>
          </a:blip>
          <a:srcRect b="0" l="0" r="0" t="0"/>
          <a:stretch/>
        </p:blipFill>
        <p:spPr>
          <a:xfrm>
            <a:off x="1446211" y="2209800"/>
            <a:ext cx="9130771" cy="22098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7">
                                            <p:txEl>
                                              <p:pRg end="0" st="0"/>
                                            </p:txEl>
                                          </p:spTgt>
                                        </p:tgtEl>
                                        <p:attrNameLst>
                                          <p:attrName>style.visibility</p:attrName>
                                        </p:attrNameLst>
                                      </p:cBhvr>
                                      <p:to>
                                        <p:strVal val="visible"/>
                                      </p:to>
                                    </p:set>
                                    <p:animEffect filter="fade" transition="in">
                                      <p:cBhvr>
                                        <p:cTn dur="1000"/>
                                        <p:tgtEl>
                                          <p:spTgt spid="33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37">
                                            <p:txEl>
                                              <p:pRg end="1" st="1"/>
                                            </p:txEl>
                                          </p:spTgt>
                                        </p:tgtEl>
                                        <p:attrNameLst>
                                          <p:attrName>style.visibility</p:attrName>
                                        </p:attrNameLst>
                                      </p:cBhvr>
                                      <p:to>
                                        <p:strVal val="visible"/>
                                      </p:to>
                                    </p:set>
                                    <p:animEffect filter="fade" transition="in">
                                      <p:cBhvr>
                                        <p:cTn dur="1000"/>
                                        <p:tgtEl>
                                          <p:spTgt spid="337">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44" name="Google Shape;344;p45"/>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600"/>
              <a:buFont typeface="Noto Sans Symbols"/>
              <a:buChar char="❑"/>
            </a:pPr>
            <a:r>
              <a:rPr lang="en-US" sz="2600"/>
              <a:t>Định dạng format cho chuỗi thời gian khi tạo mới đối tượng thời gian</a:t>
            </a:r>
            <a:endParaRPr/>
          </a:p>
          <a:p>
            <a:pPr indent="-285750" lvl="1" marL="742950" rtl="0" algn="l">
              <a:spcBef>
                <a:spcPts val="480"/>
              </a:spcBef>
              <a:spcAft>
                <a:spcPts val="0"/>
              </a:spcAft>
              <a:buSzPts val="2400"/>
              <a:buChar char="❖"/>
            </a:pPr>
            <a:r>
              <a:rPr lang="en-US"/>
              <a:t>Dạng ISO: (YYYY-MM-DD) hoặc (YYYY-MM) hoặc (YYYY).</a:t>
            </a:r>
            <a:endParaRPr/>
          </a:p>
          <a:p>
            <a:pPr indent="0" lvl="1" marL="457200" rtl="0" algn="l">
              <a:spcBef>
                <a:spcPts val="480"/>
              </a:spcBef>
              <a:spcAft>
                <a:spcPts val="0"/>
              </a:spcAft>
              <a:buSzPts val="2400"/>
              <a:buNone/>
            </a:pPr>
            <a:r>
              <a:rPr lang="en-US"/>
              <a:t>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Dạng LONG: truyền vào với tên của tháng là ba chữ cái đầu tiên ghi bằng tiếng Anh</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Dạng SHORT: MM/DD/YYYY hoặc YYYY/MM/DD hoặc MM-DD-YYYY hoặc YYYY-MM-DD</a:t>
            </a:r>
            <a:endParaRPr/>
          </a:p>
        </p:txBody>
      </p:sp>
      <p:pic>
        <p:nvPicPr>
          <p:cNvPr id="345" name="Google Shape;345;p45"/>
          <p:cNvPicPr preferRelativeResize="0"/>
          <p:nvPr/>
        </p:nvPicPr>
        <p:blipFill rotWithShape="1">
          <a:blip r:embed="rId3">
            <a:alphaModFix/>
          </a:blip>
          <a:srcRect b="0" l="0" r="0" t="0"/>
          <a:stretch/>
        </p:blipFill>
        <p:spPr>
          <a:xfrm>
            <a:off x="2513012" y="2057400"/>
            <a:ext cx="6324599" cy="1077876"/>
          </a:xfrm>
          <a:prstGeom prst="rect">
            <a:avLst/>
          </a:prstGeom>
          <a:noFill/>
          <a:ln>
            <a:noFill/>
          </a:ln>
        </p:spPr>
      </p:pic>
      <p:pic>
        <p:nvPicPr>
          <p:cNvPr id="346" name="Google Shape;346;p45"/>
          <p:cNvPicPr preferRelativeResize="0"/>
          <p:nvPr/>
        </p:nvPicPr>
        <p:blipFill rotWithShape="1">
          <a:blip r:embed="rId4">
            <a:alphaModFix/>
          </a:blip>
          <a:srcRect b="0" l="0" r="0" t="0"/>
          <a:stretch/>
        </p:blipFill>
        <p:spPr>
          <a:xfrm>
            <a:off x="3656012" y="3810000"/>
            <a:ext cx="6362976" cy="1167257"/>
          </a:xfrm>
          <a:prstGeom prst="rect">
            <a:avLst/>
          </a:prstGeom>
          <a:noFill/>
          <a:ln>
            <a:noFill/>
          </a:ln>
        </p:spPr>
      </p:pic>
      <p:pic>
        <p:nvPicPr>
          <p:cNvPr id="347" name="Google Shape;347;p45"/>
          <p:cNvPicPr preferRelativeResize="0"/>
          <p:nvPr/>
        </p:nvPicPr>
        <p:blipFill rotWithShape="1">
          <a:blip r:embed="rId5">
            <a:alphaModFix/>
          </a:blip>
          <a:srcRect b="0" l="0" r="0" t="0"/>
          <a:stretch/>
        </p:blipFill>
        <p:spPr>
          <a:xfrm>
            <a:off x="4341812" y="5453170"/>
            <a:ext cx="6362977" cy="117623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44">
                                            <p:txEl>
                                              <p:pRg end="0" st="0"/>
                                            </p:txEl>
                                          </p:spTgt>
                                        </p:tgtEl>
                                        <p:attrNameLst>
                                          <p:attrName>style.visibility</p:attrName>
                                        </p:attrNameLst>
                                      </p:cBhvr>
                                      <p:to>
                                        <p:strVal val="visible"/>
                                      </p:to>
                                    </p:set>
                                    <p:animEffect filter="fade" transition="in">
                                      <p:cBhvr>
                                        <p:cTn dur="1000"/>
                                        <p:tgtEl>
                                          <p:spTgt spid="34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1" st="1"/>
                                            </p:txEl>
                                          </p:spTgt>
                                        </p:tgtEl>
                                        <p:attrNameLst>
                                          <p:attrName>style.visibility</p:attrName>
                                        </p:attrNameLst>
                                      </p:cBhvr>
                                      <p:to>
                                        <p:strVal val="visible"/>
                                      </p:to>
                                    </p:set>
                                    <p:animEffect filter="fade" transition="in">
                                      <p:cBhvr>
                                        <p:cTn dur="1000"/>
                                        <p:tgtEl>
                                          <p:spTgt spid="34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2" st="2"/>
                                            </p:txEl>
                                          </p:spTgt>
                                        </p:tgtEl>
                                        <p:attrNameLst>
                                          <p:attrName>style.visibility</p:attrName>
                                        </p:attrNameLst>
                                      </p:cBhvr>
                                      <p:to>
                                        <p:strVal val="visible"/>
                                      </p:to>
                                    </p:set>
                                    <p:animEffect filter="fade" transition="in">
                                      <p:cBhvr>
                                        <p:cTn dur="1000"/>
                                        <p:tgtEl>
                                          <p:spTgt spid="344">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3" st="3"/>
                                            </p:txEl>
                                          </p:spTgt>
                                        </p:tgtEl>
                                        <p:attrNameLst>
                                          <p:attrName>style.visibility</p:attrName>
                                        </p:attrNameLst>
                                      </p:cBhvr>
                                      <p:to>
                                        <p:strVal val="visible"/>
                                      </p:to>
                                    </p:set>
                                    <p:animEffect filter="fade" transition="in">
                                      <p:cBhvr>
                                        <p:cTn dur="1000"/>
                                        <p:tgtEl>
                                          <p:spTgt spid="344">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4" st="4"/>
                                            </p:txEl>
                                          </p:spTgt>
                                        </p:tgtEl>
                                        <p:attrNameLst>
                                          <p:attrName>style.visibility</p:attrName>
                                        </p:attrNameLst>
                                      </p:cBhvr>
                                      <p:to>
                                        <p:strVal val="visible"/>
                                      </p:to>
                                    </p:set>
                                    <p:animEffect filter="fade" transition="in">
                                      <p:cBhvr>
                                        <p:cTn dur="1000"/>
                                        <p:tgtEl>
                                          <p:spTgt spid="344">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5" st="5"/>
                                            </p:txEl>
                                          </p:spTgt>
                                        </p:tgtEl>
                                        <p:attrNameLst>
                                          <p:attrName>style.visibility</p:attrName>
                                        </p:attrNameLst>
                                      </p:cBhvr>
                                      <p:to>
                                        <p:strVal val="visible"/>
                                      </p:to>
                                    </p:set>
                                    <p:animEffect filter="fade" transition="in">
                                      <p:cBhvr>
                                        <p:cTn dur="1000"/>
                                        <p:tgtEl>
                                          <p:spTgt spid="344">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6" st="6"/>
                                            </p:txEl>
                                          </p:spTgt>
                                        </p:tgtEl>
                                        <p:attrNameLst>
                                          <p:attrName>style.visibility</p:attrName>
                                        </p:attrNameLst>
                                      </p:cBhvr>
                                      <p:to>
                                        <p:strVal val="visible"/>
                                      </p:to>
                                    </p:set>
                                    <p:animEffect filter="fade" transition="in">
                                      <p:cBhvr>
                                        <p:cTn dur="1000"/>
                                        <p:tgtEl>
                                          <p:spTgt spid="344">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7" st="7"/>
                                            </p:txEl>
                                          </p:spTgt>
                                        </p:tgtEl>
                                        <p:attrNameLst>
                                          <p:attrName>style.visibility</p:attrName>
                                        </p:attrNameLst>
                                      </p:cBhvr>
                                      <p:to>
                                        <p:strVal val="visible"/>
                                      </p:to>
                                    </p:set>
                                    <p:animEffect filter="fade" transition="in">
                                      <p:cBhvr>
                                        <p:cTn dur="1000"/>
                                        <p:tgtEl>
                                          <p:spTgt spid="344">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344">
                                            <p:txEl>
                                              <p:pRg end="8" st="8"/>
                                            </p:txEl>
                                          </p:spTgt>
                                        </p:tgtEl>
                                        <p:attrNameLst>
                                          <p:attrName>style.visibility</p:attrName>
                                        </p:attrNameLst>
                                      </p:cBhvr>
                                      <p:to>
                                        <p:strVal val="visible"/>
                                      </p:to>
                                    </p:set>
                                    <p:animEffect filter="fade" transition="in">
                                      <p:cBhvr>
                                        <p:cTn dur="1000"/>
                                        <p:tgtEl>
                                          <p:spTgt spid="344">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53" name="Google Shape;353;p46"/>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phương thức (get/set) của đối tượng Date</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p:txBody>
      </p:sp>
      <p:pic>
        <p:nvPicPr>
          <p:cNvPr id="354" name="Google Shape;354;p46"/>
          <p:cNvPicPr preferRelativeResize="0"/>
          <p:nvPr/>
        </p:nvPicPr>
        <p:blipFill rotWithShape="1">
          <a:blip r:embed="rId3">
            <a:alphaModFix/>
          </a:blip>
          <a:srcRect b="0" l="0" r="0" t="0"/>
          <a:stretch/>
        </p:blipFill>
        <p:spPr>
          <a:xfrm>
            <a:off x="457041" y="1600200"/>
            <a:ext cx="11047572" cy="304974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animEffect filter="fade" transition="in">
                                      <p:cBhvr>
                                        <p:cTn dur="1000"/>
                                        <p:tgtEl>
                                          <p:spTgt spid="353">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animEffect filter="fade" transition="in">
                                      <p:cBhvr>
                                        <p:cTn dur="1000"/>
                                        <p:tgtEl>
                                          <p:spTgt spid="353">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animEffect filter="fade" transition="in">
                                      <p:cBhvr>
                                        <p:cTn dur="1000"/>
                                        <p:tgtEl>
                                          <p:spTgt spid="353">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animEffect filter="fade" transition="in">
                                      <p:cBhvr>
                                        <p:cTn dur="1000"/>
                                        <p:tgtEl>
                                          <p:spTgt spid="353">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4" st="4"/>
                                            </p:txEl>
                                          </p:spTgt>
                                        </p:tgtEl>
                                        <p:attrNameLst>
                                          <p:attrName>style.visibility</p:attrName>
                                        </p:attrNameLst>
                                      </p:cBhvr>
                                      <p:to>
                                        <p:strVal val="visible"/>
                                      </p:to>
                                    </p:set>
                                    <p:animEffect filter="fade" transition="in">
                                      <p:cBhvr>
                                        <p:cTn dur="1000"/>
                                        <p:tgtEl>
                                          <p:spTgt spid="353">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5" st="5"/>
                                            </p:txEl>
                                          </p:spTgt>
                                        </p:tgtEl>
                                        <p:attrNameLst>
                                          <p:attrName>style.visibility</p:attrName>
                                        </p:attrNameLst>
                                      </p:cBhvr>
                                      <p:to>
                                        <p:strVal val="visible"/>
                                      </p:to>
                                    </p:set>
                                    <p:animEffect filter="fade" transition="in">
                                      <p:cBhvr>
                                        <p:cTn dur="1000"/>
                                        <p:tgtEl>
                                          <p:spTgt spid="353">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53">
                                            <p:txEl>
                                              <p:pRg end="6" st="6"/>
                                            </p:txEl>
                                          </p:spTgt>
                                        </p:tgtEl>
                                        <p:attrNameLst>
                                          <p:attrName>style.visibility</p:attrName>
                                        </p:attrNameLst>
                                      </p:cBhvr>
                                      <p:to>
                                        <p:strVal val="visible"/>
                                      </p:to>
                                    </p:set>
                                    <p:animEffect filter="fade" transition="in">
                                      <p:cBhvr>
                                        <p:cTn dur="1000"/>
                                        <p:tgtEl>
                                          <p:spTgt spid="35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0"/>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Nội dung</a:t>
            </a:r>
            <a:endParaRPr/>
          </a:p>
        </p:txBody>
      </p:sp>
      <p:sp>
        <p:nvSpPr>
          <p:cNvPr id="159" name="Google Shape;159;p20"/>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Nhắc lại về DOM (Document Object Model).</a:t>
            </a:r>
            <a:endParaRPr/>
          </a:p>
          <a:p>
            <a:pPr indent="-342900" lvl="0" marL="342900" rtl="0" algn="l">
              <a:spcBef>
                <a:spcPts val="560"/>
              </a:spcBef>
              <a:spcAft>
                <a:spcPts val="0"/>
              </a:spcAft>
              <a:buClr>
                <a:srgbClr val="FF5A33"/>
              </a:buClr>
              <a:buSzPts val="2800"/>
              <a:buFont typeface="Noto Sans Symbols"/>
              <a:buChar char="🕮"/>
            </a:pPr>
            <a:r>
              <a:rPr lang="en-US"/>
              <a:t> Các hàm built-in xử lý mảng.</a:t>
            </a:r>
            <a:endParaRPr/>
          </a:p>
          <a:p>
            <a:pPr indent="-342900" lvl="0" marL="342900" rtl="0" algn="l">
              <a:spcBef>
                <a:spcPts val="560"/>
              </a:spcBef>
              <a:spcAft>
                <a:spcPts val="0"/>
              </a:spcAft>
              <a:buClr>
                <a:srgbClr val="FF5A33"/>
              </a:buClr>
              <a:buSzPts val="2800"/>
              <a:buFont typeface="Noto Sans Symbols"/>
              <a:buChar char="🕮"/>
            </a:pPr>
            <a:r>
              <a:rPr lang="en-US"/>
              <a:t> Các hàm built-in xử lý ngày tháng. </a:t>
            </a:r>
            <a:endParaRPr/>
          </a:p>
          <a:p>
            <a:pPr indent="-342900" lvl="0" marL="342900" rtl="0" algn="l">
              <a:spcBef>
                <a:spcPts val="560"/>
              </a:spcBef>
              <a:spcAft>
                <a:spcPts val="0"/>
              </a:spcAft>
              <a:buClr>
                <a:srgbClr val="FF5A33"/>
              </a:buClr>
              <a:buSzPts val="2800"/>
              <a:buFont typeface="Noto Sans Symbols"/>
              <a:buChar char="🕮"/>
            </a:pPr>
            <a:r>
              <a:rPr lang="en-US"/>
              <a:t> Giới thiệu thư viện Lodash, Moment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animEffect filter="fade" transition="in">
                                      <p:cBhvr>
                                        <p:cTn dur="1000"/>
                                        <p:tgtEl>
                                          <p:spTgt spid="159">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1" st="1"/>
                                            </p:txEl>
                                          </p:spTgt>
                                        </p:tgtEl>
                                        <p:attrNameLst>
                                          <p:attrName>style.visibility</p:attrName>
                                        </p:attrNameLst>
                                      </p:cBhvr>
                                      <p:to>
                                        <p:strVal val="visible"/>
                                      </p:to>
                                    </p:set>
                                    <p:animEffect filter="fade" transition="in">
                                      <p:cBhvr>
                                        <p:cTn dur="1000"/>
                                        <p:tgtEl>
                                          <p:spTgt spid="159">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2" st="2"/>
                                            </p:txEl>
                                          </p:spTgt>
                                        </p:tgtEl>
                                        <p:attrNameLst>
                                          <p:attrName>style.visibility</p:attrName>
                                        </p:attrNameLst>
                                      </p:cBhvr>
                                      <p:to>
                                        <p:strVal val="visible"/>
                                      </p:to>
                                    </p:set>
                                    <p:animEffect filter="fade" transition="in">
                                      <p:cBhvr>
                                        <p:cTn dur="1000"/>
                                        <p:tgtEl>
                                          <p:spTgt spid="159">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59">
                                            <p:txEl>
                                              <p:pRg end="3" st="3"/>
                                            </p:txEl>
                                          </p:spTgt>
                                        </p:tgtEl>
                                        <p:attrNameLst>
                                          <p:attrName>style.visibility</p:attrName>
                                        </p:attrNameLst>
                                      </p:cBhvr>
                                      <p:to>
                                        <p:strVal val="visible"/>
                                      </p:to>
                                    </p:set>
                                    <p:animEffect filter="fade" transition="in">
                                      <p:cBhvr>
                                        <p:cTn dur="1000"/>
                                        <p:tgtEl>
                                          <p:spTgt spid="15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Các hàm built-in xử lý ngày tháng</a:t>
            </a:r>
            <a:endParaRPr/>
          </a:p>
        </p:txBody>
      </p:sp>
      <p:sp>
        <p:nvSpPr>
          <p:cNvPr id="360" name="Google Shape;360;p47"/>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Ví dụ: Tạo ngày 20/11/2020 bằng phương thức setFullYear()</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342900" lvl="0" marL="342900" rtl="0" algn="l">
              <a:spcBef>
                <a:spcPts val="560"/>
              </a:spcBef>
              <a:spcAft>
                <a:spcPts val="0"/>
              </a:spcAft>
              <a:buClr>
                <a:srgbClr val="FF5A33"/>
              </a:buClr>
              <a:buSzPts val="2800"/>
              <a:buFont typeface="Noto Sans Symbols"/>
              <a:buChar char="❑"/>
            </a:pPr>
            <a:r>
              <a:rPr lang="en-US"/>
              <a:t>Ví dụ: lấy thông tin 50 ngày tiếp theo so với hiện tại bằng phương thức getDate()</a:t>
            </a:r>
            <a:endParaRPr/>
          </a:p>
        </p:txBody>
      </p:sp>
      <p:pic>
        <p:nvPicPr>
          <p:cNvPr id="361" name="Google Shape;361;p47"/>
          <p:cNvPicPr preferRelativeResize="0"/>
          <p:nvPr/>
        </p:nvPicPr>
        <p:blipFill rotWithShape="1">
          <a:blip r:embed="rId3">
            <a:alphaModFix/>
          </a:blip>
          <a:srcRect b="0" l="0" r="0" t="0"/>
          <a:stretch/>
        </p:blipFill>
        <p:spPr>
          <a:xfrm>
            <a:off x="1979612" y="4572000"/>
            <a:ext cx="7556500" cy="1970670"/>
          </a:xfrm>
          <a:prstGeom prst="rect">
            <a:avLst/>
          </a:prstGeom>
          <a:noFill/>
          <a:ln>
            <a:noFill/>
          </a:ln>
        </p:spPr>
      </p:pic>
      <p:pic>
        <p:nvPicPr>
          <p:cNvPr id="362" name="Google Shape;362;p47"/>
          <p:cNvPicPr preferRelativeResize="0"/>
          <p:nvPr/>
        </p:nvPicPr>
        <p:blipFill rotWithShape="1">
          <a:blip r:embed="rId4">
            <a:alphaModFix/>
          </a:blip>
          <a:srcRect b="0" l="0" r="0" t="0"/>
          <a:stretch/>
        </p:blipFill>
        <p:spPr>
          <a:xfrm>
            <a:off x="1941512" y="1676400"/>
            <a:ext cx="7594600" cy="16891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60">
                                            <p:txEl>
                                              <p:pRg end="0" st="0"/>
                                            </p:txEl>
                                          </p:spTgt>
                                        </p:tgtEl>
                                        <p:attrNameLst>
                                          <p:attrName>style.visibility</p:attrName>
                                        </p:attrNameLst>
                                      </p:cBhvr>
                                      <p:to>
                                        <p:strVal val="visible"/>
                                      </p:to>
                                    </p:set>
                                    <p:animEffect filter="fade" transition="in">
                                      <p:cBhvr>
                                        <p:cTn dur="1000"/>
                                        <p:tgtEl>
                                          <p:spTgt spid="360">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1" st="1"/>
                                            </p:txEl>
                                          </p:spTgt>
                                        </p:tgtEl>
                                        <p:attrNameLst>
                                          <p:attrName>style.visibility</p:attrName>
                                        </p:attrNameLst>
                                      </p:cBhvr>
                                      <p:to>
                                        <p:strVal val="visible"/>
                                      </p:to>
                                    </p:set>
                                    <p:animEffect filter="fade" transition="in">
                                      <p:cBhvr>
                                        <p:cTn dur="1000"/>
                                        <p:tgtEl>
                                          <p:spTgt spid="360">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2" st="2"/>
                                            </p:txEl>
                                          </p:spTgt>
                                        </p:tgtEl>
                                        <p:attrNameLst>
                                          <p:attrName>style.visibility</p:attrName>
                                        </p:attrNameLst>
                                      </p:cBhvr>
                                      <p:to>
                                        <p:strVal val="visible"/>
                                      </p:to>
                                    </p:set>
                                    <p:animEffect filter="fade" transition="in">
                                      <p:cBhvr>
                                        <p:cTn dur="1000"/>
                                        <p:tgtEl>
                                          <p:spTgt spid="360">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3" st="3"/>
                                            </p:txEl>
                                          </p:spTgt>
                                        </p:tgtEl>
                                        <p:attrNameLst>
                                          <p:attrName>style.visibility</p:attrName>
                                        </p:attrNameLst>
                                      </p:cBhvr>
                                      <p:to>
                                        <p:strVal val="visible"/>
                                      </p:to>
                                    </p:set>
                                    <p:animEffect filter="fade" transition="in">
                                      <p:cBhvr>
                                        <p:cTn dur="1000"/>
                                        <p:tgtEl>
                                          <p:spTgt spid="360">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4" st="4"/>
                                            </p:txEl>
                                          </p:spTgt>
                                        </p:tgtEl>
                                        <p:attrNameLst>
                                          <p:attrName>style.visibility</p:attrName>
                                        </p:attrNameLst>
                                      </p:cBhvr>
                                      <p:to>
                                        <p:strVal val="visible"/>
                                      </p:to>
                                    </p:set>
                                    <p:animEffect filter="fade" transition="in">
                                      <p:cBhvr>
                                        <p:cTn dur="1000"/>
                                        <p:tgtEl>
                                          <p:spTgt spid="360">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60">
                                            <p:txEl>
                                              <p:pRg end="5" st="5"/>
                                            </p:txEl>
                                          </p:spTgt>
                                        </p:tgtEl>
                                        <p:attrNameLst>
                                          <p:attrName>style.visibility</p:attrName>
                                        </p:attrNameLst>
                                      </p:cBhvr>
                                      <p:to>
                                        <p:strVal val="visible"/>
                                      </p:to>
                                    </p:set>
                                    <p:animEffect filter="fade" transition="in">
                                      <p:cBhvr>
                                        <p:cTn dur="1000"/>
                                        <p:tgtEl>
                                          <p:spTgt spid="36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8"/>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3200"/>
              <a:buFont typeface="Calibri"/>
              <a:buNone/>
            </a:pPr>
            <a:r>
              <a:rPr lang="en-US"/>
              <a:t>PHẦN 4: </a:t>
            </a:r>
            <a:br>
              <a:rPr lang="en-US"/>
            </a:br>
            <a:r>
              <a:rPr lang="en-US"/>
              <a:t> GIỚI THIỆU THƯ VIỆN LODASH, MOMENT</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Lodash</a:t>
            </a:r>
            <a:endParaRPr/>
          </a:p>
        </p:txBody>
      </p:sp>
      <p:sp>
        <p:nvSpPr>
          <p:cNvPr id="374" name="Google Shape;374;p49"/>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l">
              <a:spcBef>
                <a:spcPts val="0"/>
              </a:spcBef>
              <a:spcAft>
                <a:spcPts val="0"/>
              </a:spcAft>
              <a:buClr>
                <a:srgbClr val="FF5A33"/>
              </a:buClr>
              <a:buSzPct val="100000"/>
              <a:buFont typeface="Noto Sans Symbols"/>
              <a:buChar char="❑"/>
            </a:pPr>
            <a:r>
              <a:rPr lang="en-US"/>
              <a:t>Lodash là một phiên bản thư viện mở rộng từ thư viện underscore, với nhiều chức năng và cho hiệu năng cao hơn. Lodash cung cấp nhiều chức năng chia theo các nhóm xử lý như sau:</a:t>
            </a:r>
            <a:endParaRPr/>
          </a:p>
          <a:p>
            <a:pPr indent="-285750" lvl="1" marL="742950" rtl="0" algn="l">
              <a:spcBef>
                <a:spcPts val="408"/>
              </a:spcBef>
              <a:spcAft>
                <a:spcPts val="0"/>
              </a:spcAft>
              <a:buSzPct val="100000"/>
              <a:buChar char="❖"/>
            </a:pPr>
            <a:r>
              <a:rPr lang="en-US"/>
              <a:t>Array</a:t>
            </a:r>
            <a:endParaRPr/>
          </a:p>
          <a:p>
            <a:pPr indent="-285750" lvl="1" marL="742950" rtl="0" algn="l">
              <a:spcBef>
                <a:spcPts val="408"/>
              </a:spcBef>
              <a:spcAft>
                <a:spcPts val="0"/>
              </a:spcAft>
              <a:buSzPct val="100000"/>
              <a:buChar char="❖"/>
            </a:pPr>
            <a:r>
              <a:rPr lang="en-US"/>
              <a:t>Collection</a:t>
            </a:r>
            <a:endParaRPr/>
          </a:p>
          <a:p>
            <a:pPr indent="-285750" lvl="1" marL="742950" rtl="0" algn="l">
              <a:spcBef>
                <a:spcPts val="408"/>
              </a:spcBef>
              <a:spcAft>
                <a:spcPts val="0"/>
              </a:spcAft>
              <a:buSzPct val="100000"/>
              <a:buChar char="❖"/>
            </a:pPr>
            <a:r>
              <a:rPr lang="en-US"/>
              <a:t>Date</a:t>
            </a:r>
            <a:endParaRPr/>
          </a:p>
          <a:p>
            <a:pPr indent="-285750" lvl="1" marL="742950" rtl="0" algn="l">
              <a:spcBef>
                <a:spcPts val="408"/>
              </a:spcBef>
              <a:spcAft>
                <a:spcPts val="0"/>
              </a:spcAft>
              <a:buSzPct val="100000"/>
              <a:buChar char="❖"/>
            </a:pPr>
            <a:r>
              <a:rPr lang="en-US"/>
              <a:t>Function</a:t>
            </a:r>
            <a:endParaRPr/>
          </a:p>
          <a:p>
            <a:pPr indent="-285750" lvl="1" marL="742950" rtl="0" algn="l">
              <a:spcBef>
                <a:spcPts val="408"/>
              </a:spcBef>
              <a:spcAft>
                <a:spcPts val="0"/>
              </a:spcAft>
              <a:buSzPct val="100000"/>
              <a:buChar char="❖"/>
            </a:pPr>
            <a:r>
              <a:rPr lang="en-US"/>
              <a:t>Lang</a:t>
            </a:r>
            <a:endParaRPr/>
          </a:p>
          <a:p>
            <a:pPr indent="-285750" lvl="1" marL="742950" rtl="0" algn="l">
              <a:spcBef>
                <a:spcPts val="408"/>
              </a:spcBef>
              <a:spcAft>
                <a:spcPts val="0"/>
              </a:spcAft>
              <a:buSzPct val="100000"/>
              <a:buChar char="❖"/>
            </a:pPr>
            <a:r>
              <a:rPr lang="en-US"/>
              <a:t>Math</a:t>
            </a:r>
            <a:endParaRPr/>
          </a:p>
          <a:p>
            <a:pPr indent="-285750" lvl="1" marL="742950" rtl="0" algn="l">
              <a:spcBef>
                <a:spcPts val="408"/>
              </a:spcBef>
              <a:spcAft>
                <a:spcPts val="0"/>
              </a:spcAft>
              <a:buSzPct val="100000"/>
              <a:buChar char="❖"/>
            </a:pPr>
            <a:r>
              <a:rPr lang="en-US"/>
              <a:t>Number</a:t>
            </a:r>
            <a:endParaRPr/>
          </a:p>
          <a:p>
            <a:pPr indent="-285750" lvl="1" marL="742950" rtl="0" algn="l">
              <a:spcBef>
                <a:spcPts val="408"/>
              </a:spcBef>
              <a:spcAft>
                <a:spcPts val="0"/>
              </a:spcAft>
              <a:buSzPct val="100000"/>
              <a:buChar char="❖"/>
            </a:pPr>
            <a:r>
              <a:rPr lang="en-US"/>
              <a:t>Object</a:t>
            </a:r>
            <a:endParaRPr/>
          </a:p>
          <a:p>
            <a:pPr indent="-285750" lvl="1" marL="742950" rtl="0" algn="l">
              <a:spcBef>
                <a:spcPts val="408"/>
              </a:spcBef>
              <a:spcAft>
                <a:spcPts val="0"/>
              </a:spcAft>
              <a:buSzPct val="100000"/>
              <a:buChar char="❖"/>
            </a:pPr>
            <a:r>
              <a:rPr lang="en-US"/>
              <a:t>Seq</a:t>
            </a:r>
            <a:endParaRPr/>
          </a:p>
          <a:p>
            <a:pPr indent="-285750" lvl="1" marL="742950" rtl="0" algn="l">
              <a:spcBef>
                <a:spcPts val="408"/>
              </a:spcBef>
              <a:spcAft>
                <a:spcPts val="0"/>
              </a:spcAft>
              <a:buSzPct val="100000"/>
              <a:buChar char="❖"/>
            </a:pPr>
            <a:r>
              <a:rPr lang="en-US"/>
              <a:t>String</a:t>
            </a:r>
            <a:endParaRPr/>
          </a:p>
          <a:p>
            <a:pPr indent="-285750" lvl="1" marL="742950" rtl="0" algn="l">
              <a:spcBef>
                <a:spcPts val="408"/>
              </a:spcBef>
              <a:spcAft>
                <a:spcPts val="0"/>
              </a:spcAft>
              <a:buSzPct val="100000"/>
              <a:buChar char="❖"/>
            </a:pPr>
            <a:r>
              <a:rPr lang="en-US"/>
              <a:t>Util</a:t>
            </a:r>
            <a:endParaRPr/>
          </a:p>
          <a:p>
            <a:pPr indent="-285750" lvl="1" marL="742950" rtl="0" algn="l">
              <a:spcBef>
                <a:spcPts val="408"/>
              </a:spcBef>
              <a:spcAft>
                <a:spcPts val="0"/>
              </a:spcAft>
              <a:buSzPct val="100000"/>
              <a:buChar char="❖"/>
            </a:pPr>
            <a:r>
              <a:rPr lang="en-US"/>
              <a:t>Properties</a:t>
            </a:r>
            <a:endParaRPr/>
          </a:p>
          <a:p>
            <a:pPr indent="-285750" lvl="1" marL="742950" rtl="0" algn="l">
              <a:spcBef>
                <a:spcPts val="408"/>
              </a:spcBef>
              <a:spcAft>
                <a:spcPts val="0"/>
              </a:spcAft>
              <a:buSzPct val="100000"/>
              <a:buChar char="❖"/>
            </a:pPr>
            <a:r>
              <a:rPr lang="en-US"/>
              <a:t>Methods</a:t>
            </a:r>
            <a:endParaRPr/>
          </a:p>
          <a:p>
            <a:pPr indent="-191770" lvl="0" marL="342900" rtl="0" algn="l">
              <a:spcBef>
                <a:spcPts val="476"/>
              </a:spcBef>
              <a:spcAft>
                <a:spcPts val="0"/>
              </a:spcAft>
              <a:buClr>
                <a:srgbClr val="FF5A33"/>
              </a:buClr>
              <a:buSzPct val="100000"/>
              <a:buFont typeface="Noto Sans Symbols"/>
              <a:buNone/>
            </a:pPr>
            <a:r>
              <a:t/>
            </a:r>
            <a:endParaRPr/>
          </a:p>
        </p:txBody>
      </p:sp>
      <p:pic>
        <p:nvPicPr>
          <p:cNvPr id="375" name="Google Shape;375;p49"/>
          <p:cNvPicPr preferRelativeResize="0"/>
          <p:nvPr/>
        </p:nvPicPr>
        <p:blipFill rotWithShape="1">
          <a:blip r:embed="rId3">
            <a:alphaModFix/>
          </a:blip>
          <a:srcRect b="0" l="0" r="0" t="0"/>
          <a:stretch/>
        </p:blipFill>
        <p:spPr>
          <a:xfrm>
            <a:off x="4037012" y="2177256"/>
            <a:ext cx="3036888" cy="3036888"/>
          </a:xfrm>
          <a:prstGeom prst="rect">
            <a:avLst/>
          </a:prstGeom>
          <a:noFill/>
          <a:ln>
            <a:noFill/>
          </a:ln>
        </p:spPr>
      </p:pic>
      <p:sp>
        <p:nvSpPr>
          <p:cNvPr id="376" name="Google Shape;376;p49"/>
          <p:cNvSpPr txBox="1"/>
          <p:nvPr/>
        </p:nvSpPr>
        <p:spPr>
          <a:xfrm>
            <a:off x="3808412" y="5029200"/>
            <a:ext cx="378965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u="sng">
                <a:solidFill>
                  <a:schemeClr val="hlink"/>
                </a:solidFill>
                <a:latin typeface="Calibri"/>
                <a:ea typeface="Calibri"/>
                <a:cs typeface="Calibri"/>
                <a:sym typeface="Calibri"/>
                <a:hlinkClick r:id="rId4"/>
              </a:rPr>
              <a:t>https://lodash.com/</a:t>
            </a:r>
            <a:endParaRPr sz="3200">
              <a:solidFill>
                <a:schemeClr val="dk1"/>
              </a:solidFill>
              <a:latin typeface="Calibri"/>
              <a:ea typeface="Calibri"/>
              <a:cs typeface="Calibri"/>
              <a:sym typeface="Calibri"/>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74">
                                            <p:txEl>
                                              <p:pRg end="0" st="0"/>
                                            </p:txEl>
                                          </p:spTgt>
                                        </p:tgtEl>
                                        <p:attrNameLst>
                                          <p:attrName>style.visibility</p:attrName>
                                        </p:attrNameLst>
                                      </p:cBhvr>
                                      <p:to>
                                        <p:strVal val="visible"/>
                                      </p:to>
                                    </p:set>
                                    <p:animEffect filter="fade" transition="in">
                                      <p:cBhvr>
                                        <p:cTn dur="1000"/>
                                        <p:tgtEl>
                                          <p:spTgt spid="37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 st="1"/>
                                            </p:txEl>
                                          </p:spTgt>
                                        </p:tgtEl>
                                        <p:attrNameLst>
                                          <p:attrName>style.visibility</p:attrName>
                                        </p:attrNameLst>
                                      </p:cBhvr>
                                      <p:to>
                                        <p:strVal val="visible"/>
                                      </p:to>
                                    </p:set>
                                    <p:animEffect filter="fade" transition="in">
                                      <p:cBhvr>
                                        <p:cTn dur="1000"/>
                                        <p:tgtEl>
                                          <p:spTgt spid="37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2" st="2"/>
                                            </p:txEl>
                                          </p:spTgt>
                                        </p:tgtEl>
                                        <p:attrNameLst>
                                          <p:attrName>style.visibility</p:attrName>
                                        </p:attrNameLst>
                                      </p:cBhvr>
                                      <p:to>
                                        <p:strVal val="visible"/>
                                      </p:to>
                                    </p:set>
                                    <p:animEffect filter="fade" transition="in">
                                      <p:cBhvr>
                                        <p:cTn dur="1000"/>
                                        <p:tgtEl>
                                          <p:spTgt spid="374">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3" st="3"/>
                                            </p:txEl>
                                          </p:spTgt>
                                        </p:tgtEl>
                                        <p:attrNameLst>
                                          <p:attrName>style.visibility</p:attrName>
                                        </p:attrNameLst>
                                      </p:cBhvr>
                                      <p:to>
                                        <p:strVal val="visible"/>
                                      </p:to>
                                    </p:set>
                                    <p:animEffect filter="fade" transition="in">
                                      <p:cBhvr>
                                        <p:cTn dur="1000"/>
                                        <p:tgtEl>
                                          <p:spTgt spid="374">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4" st="4"/>
                                            </p:txEl>
                                          </p:spTgt>
                                        </p:tgtEl>
                                        <p:attrNameLst>
                                          <p:attrName>style.visibility</p:attrName>
                                        </p:attrNameLst>
                                      </p:cBhvr>
                                      <p:to>
                                        <p:strVal val="visible"/>
                                      </p:to>
                                    </p:set>
                                    <p:animEffect filter="fade" transition="in">
                                      <p:cBhvr>
                                        <p:cTn dur="1000"/>
                                        <p:tgtEl>
                                          <p:spTgt spid="374">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5" st="5"/>
                                            </p:txEl>
                                          </p:spTgt>
                                        </p:tgtEl>
                                        <p:attrNameLst>
                                          <p:attrName>style.visibility</p:attrName>
                                        </p:attrNameLst>
                                      </p:cBhvr>
                                      <p:to>
                                        <p:strVal val="visible"/>
                                      </p:to>
                                    </p:set>
                                    <p:animEffect filter="fade" transition="in">
                                      <p:cBhvr>
                                        <p:cTn dur="1000"/>
                                        <p:tgtEl>
                                          <p:spTgt spid="374">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6" st="6"/>
                                            </p:txEl>
                                          </p:spTgt>
                                        </p:tgtEl>
                                        <p:attrNameLst>
                                          <p:attrName>style.visibility</p:attrName>
                                        </p:attrNameLst>
                                      </p:cBhvr>
                                      <p:to>
                                        <p:strVal val="visible"/>
                                      </p:to>
                                    </p:set>
                                    <p:animEffect filter="fade" transition="in">
                                      <p:cBhvr>
                                        <p:cTn dur="1000"/>
                                        <p:tgtEl>
                                          <p:spTgt spid="374">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7" st="7"/>
                                            </p:txEl>
                                          </p:spTgt>
                                        </p:tgtEl>
                                        <p:attrNameLst>
                                          <p:attrName>style.visibility</p:attrName>
                                        </p:attrNameLst>
                                      </p:cBhvr>
                                      <p:to>
                                        <p:strVal val="visible"/>
                                      </p:to>
                                    </p:set>
                                    <p:animEffect filter="fade" transition="in">
                                      <p:cBhvr>
                                        <p:cTn dur="1000"/>
                                        <p:tgtEl>
                                          <p:spTgt spid="374">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8" st="8"/>
                                            </p:txEl>
                                          </p:spTgt>
                                        </p:tgtEl>
                                        <p:attrNameLst>
                                          <p:attrName>style.visibility</p:attrName>
                                        </p:attrNameLst>
                                      </p:cBhvr>
                                      <p:to>
                                        <p:strVal val="visible"/>
                                      </p:to>
                                    </p:set>
                                    <p:animEffect filter="fade" transition="in">
                                      <p:cBhvr>
                                        <p:cTn dur="1000"/>
                                        <p:tgtEl>
                                          <p:spTgt spid="374">
                                            <p:txEl>
                                              <p:pRg end="8" st="8"/>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9" st="9"/>
                                            </p:txEl>
                                          </p:spTgt>
                                        </p:tgtEl>
                                        <p:attrNameLst>
                                          <p:attrName>style.visibility</p:attrName>
                                        </p:attrNameLst>
                                      </p:cBhvr>
                                      <p:to>
                                        <p:strVal val="visible"/>
                                      </p:to>
                                    </p:set>
                                    <p:animEffect filter="fade" transition="in">
                                      <p:cBhvr>
                                        <p:cTn dur="1000"/>
                                        <p:tgtEl>
                                          <p:spTgt spid="374">
                                            <p:txEl>
                                              <p:pRg end="9" st="9"/>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0" st="10"/>
                                            </p:txEl>
                                          </p:spTgt>
                                        </p:tgtEl>
                                        <p:attrNameLst>
                                          <p:attrName>style.visibility</p:attrName>
                                        </p:attrNameLst>
                                      </p:cBhvr>
                                      <p:to>
                                        <p:strVal val="visible"/>
                                      </p:to>
                                    </p:set>
                                    <p:animEffect filter="fade" transition="in">
                                      <p:cBhvr>
                                        <p:cTn dur="1000"/>
                                        <p:tgtEl>
                                          <p:spTgt spid="374">
                                            <p:txEl>
                                              <p:pRg end="10" st="1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1" st="11"/>
                                            </p:txEl>
                                          </p:spTgt>
                                        </p:tgtEl>
                                        <p:attrNameLst>
                                          <p:attrName>style.visibility</p:attrName>
                                        </p:attrNameLst>
                                      </p:cBhvr>
                                      <p:to>
                                        <p:strVal val="visible"/>
                                      </p:to>
                                    </p:set>
                                    <p:animEffect filter="fade" transition="in">
                                      <p:cBhvr>
                                        <p:cTn dur="1000"/>
                                        <p:tgtEl>
                                          <p:spTgt spid="374">
                                            <p:txEl>
                                              <p:pRg end="11" st="1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2" st="12"/>
                                            </p:txEl>
                                          </p:spTgt>
                                        </p:tgtEl>
                                        <p:attrNameLst>
                                          <p:attrName>style.visibility</p:attrName>
                                        </p:attrNameLst>
                                      </p:cBhvr>
                                      <p:to>
                                        <p:strVal val="visible"/>
                                      </p:to>
                                    </p:set>
                                    <p:animEffect filter="fade" transition="in">
                                      <p:cBhvr>
                                        <p:cTn dur="1000"/>
                                        <p:tgtEl>
                                          <p:spTgt spid="374">
                                            <p:txEl>
                                              <p:pRg end="12" st="12"/>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3" st="13"/>
                                            </p:txEl>
                                          </p:spTgt>
                                        </p:tgtEl>
                                        <p:attrNameLst>
                                          <p:attrName>style.visibility</p:attrName>
                                        </p:attrNameLst>
                                      </p:cBhvr>
                                      <p:to>
                                        <p:strVal val="visible"/>
                                      </p:to>
                                    </p:set>
                                    <p:animEffect filter="fade" transition="in">
                                      <p:cBhvr>
                                        <p:cTn dur="1000"/>
                                        <p:tgtEl>
                                          <p:spTgt spid="374">
                                            <p:txEl>
                                              <p:pRg end="13" st="13"/>
                                            </p:txEl>
                                          </p:spTgt>
                                        </p:tgtEl>
                                      </p:cBhvr>
                                    </p:animEffect>
                                  </p:childTnLst>
                                </p:cTn>
                              </p:par>
                              <p:par>
                                <p:cTn fill="hold" nodeType="withEffect" presetClass="entr" presetID="10" presetSubtype="0">
                                  <p:stCondLst>
                                    <p:cond delay="0"/>
                                  </p:stCondLst>
                                  <p:childTnLst>
                                    <p:set>
                                      <p:cBhvr>
                                        <p:cTn dur="1" fill="hold">
                                          <p:stCondLst>
                                            <p:cond delay="0"/>
                                          </p:stCondLst>
                                        </p:cTn>
                                        <p:tgtEl>
                                          <p:spTgt spid="374">
                                            <p:txEl>
                                              <p:pRg end="14" st="14"/>
                                            </p:txEl>
                                          </p:spTgt>
                                        </p:tgtEl>
                                        <p:attrNameLst>
                                          <p:attrName>style.visibility</p:attrName>
                                        </p:attrNameLst>
                                      </p:cBhvr>
                                      <p:to>
                                        <p:strVal val="visible"/>
                                      </p:to>
                                    </p:set>
                                    <p:animEffect filter="fade" transition="in">
                                      <p:cBhvr>
                                        <p:cTn dur="1000"/>
                                        <p:tgtEl>
                                          <p:spTgt spid="374">
                                            <p:txEl>
                                              <p:pRg end="14" st="1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50"/>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Lodash</a:t>
            </a:r>
            <a:endParaRPr/>
          </a:p>
        </p:txBody>
      </p:sp>
      <p:sp>
        <p:nvSpPr>
          <p:cNvPr id="382" name="Google Shape;382;p50"/>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Cài đặt vào website:</a:t>
            </a:r>
            <a:endParaRPr/>
          </a:p>
          <a:p>
            <a:pPr indent="-285750" lvl="1" marL="742950" rtl="0" algn="l">
              <a:spcBef>
                <a:spcPts val="480"/>
              </a:spcBef>
              <a:spcAft>
                <a:spcPts val="0"/>
              </a:spcAft>
              <a:buSzPts val="2400"/>
              <a:buChar char="❖"/>
            </a:pPr>
            <a:r>
              <a:rPr lang="en-US"/>
              <a:t>Tải thư viện tại: </a:t>
            </a:r>
            <a:r>
              <a:rPr lang="en-US" u="sng">
                <a:solidFill>
                  <a:schemeClr val="hlink"/>
                </a:solidFill>
                <a:hlinkClick r:id="rId3"/>
              </a:rPr>
              <a:t>https://lodash.com</a:t>
            </a:r>
            <a:endParaRPr/>
          </a:p>
          <a:p>
            <a:pPr indent="-285750" lvl="1" marL="742950" rtl="0" algn="l">
              <a:spcBef>
                <a:spcPts val="480"/>
              </a:spcBef>
              <a:spcAft>
                <a:spcPts val="0"/>
              </a:spcAft>
              <a:buSzPts val="2400"/>
              <a:buChar char="❖"/>
            </a:pPr>
            <a:r>
              <a:rPr lang="en-US"/>
              <a:t>Nhúng file lodash.js vào file .html</a:t>
            </a:r>
            <a:endParaRPr/>
          </a:p>
        </p:txBody>
      </p:sp>
      <p:pic>
        <p:nvPicPr>
          <p:cNvPr id="383" name="Google Shape;383;p50"/>
          <p:cNvPicPr preferRelativeResize="0"/>
          <p:nvPr/>
        </p:nvPicPr>
        <p:blipFill rotWithShape="1">
          <a:blip r:embed="rId4">
            <a:alphaModFix/>
          </a:blip>
          <a:srcRect b="0" l="0" r="0" t="0"/>
          <a:stretch/>
        </p:blipFill>
        <p:spPr>
          <a:xfrm>
            <a:off x="989012" y="2512148"/>
            <a:ext cx="5297488" cy="4082083"/>
          </a:xfrm>
          <a:prstGeom prst="rect">
            <a:avLst/>
          </a:prstGeom>
          <a:noFill/>
          <a:ln>
            <a:noFill/>
          </a:ln>
        </p:spPr>
      </p:pic>
      <p:sp>
        <p:nvSpPr>
          <p:cNvPr id="384" name="Google Shape;384;p50"/>
          <p:cNvSpPr/>
          <p:nvPr/>
        </p:nvSpPr>
        <p:spPr>
          <a:xfrm>
            <a:off x="6438900" y="4337189"/>
            <a:ext cx="1255712" cy="432000"/>
          </a:xfrm>
          <a:prstGeom prst="rightArrow">
            <a:avLst>
              <a:gd fmla="val 50000" name="adj1"/>
              <a:gd fmla="val 50000" name="adj2"/>
            </a:avLst>
          </a:prstGeom>
          <a:solidFill>
            <a:schemeClr val="accen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5" name="Google Shape;385;p50"/>
          <p:cNvSpPr txBox="1"/>
          <p:nvPr/>
        </p:nvSpPr>
        <p:spPr>
          <a:xfrm>
            <a:off x="6438900" y="4067558"/>
            <a:ext cx="89909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Kết quả</a:t>
            </a:r>
            <a:endParaRPr sz="1800">
              <a:solidFill>
                <a:schemeClr val="dk1"/>
              </a:solidFill>
              <a:latin typeface="Calibri"/>
              <a:ea typeface="Calibri"/>
              <a:cs typeface="Calibri"/>
              <a:sym typeface="Calibri"/>
            </a:endParaRPr>
          </a:p>
        </p:txBody>
      </p:sp>
      <p:pic>
        <p:nvPicPr>
          <p:cNvPr id="386" name="Google Shape;386;p50"/>
          <p:cNvPicPr preferRelativeResize="0"/>
          <p:nvPr/>
        </p:nvPicPr>
        <p:blipFill rotWithShape="1">
          <a:blip r:embed="rId5">
            <a:alphaModFix/>
          </a:blip>
          <a:srcRect b="0" l="0" r="0" t="0"/>
          <a:stretch/>
        </p:blipFill>
        <p:spPr>
          <a:xfrm>
            <a:off x="7750968" y="4350089"/>
            <a:ext cx="4229100" cy="4191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82">
                                            <p:txEl>
                                              <p:pRg end="0" st="0"/>
                                            </p:txEl>
                                          </p:spTgt>
                                        </p:tgtEl>
                                        <p:attrNameLst>
                                          <p:attrName>style.visibility</p:attrName>
                                        </p:attrNameLst>
                                      </p:cBhvr>
                                      <p:to>
                                        <p:strVal val="visible"/>
                                      </p:to>
                                    </p:set>
                                    <p:animEffect filter="fade" transition="in">
                                      <p:cBhvr>
                                        <p:cTn dur="1000"/>
                                        <p:tgtEl>
                                          <p:spTgt spid="382">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382">
                                            <p:txEl>
                                              <p:pRg end="1" st="1"/>
                                            </p:txEl>
                                          </p:spTgt>
                                        </p:tgtEl>
                                        <p:attrNameLst>
                                          <p:attrName>style.visibility</p:attrName>
                                        </p:attrNameLst>
                                      </p:cBhvr>
                                      <p:to>
                                        <p:strVal val="visible"/>
                                      </p:to>
                                    </p:set>
                                    <p:animEffect filter="fade" transition="in">
                                      <p:cBhvr>
                                        <p:cTn dur="1000"/>
                                        <p:tgtEl>
                                          <p:spTgt spid="382">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382">
                                            <p:txEl>
                                              <p:pRg end="2" st="2"/>
                                            </p:txEl>
                                          </p:spTgt>
                                        </p:tgtEl>
                                        <p:attrNameLst>
                                          <p:attrName>style.visibility</p:attrName>
                                        </p:attrNameLst>
                                      </p:cBhvr>
                                      <p:to>
                                        <p:strVal val="visible"/>
                                      </p:to>
                                    </p:set>
                                    <p:animEffect filter="fade" transition="in">
                                      <p:cBhvr>
                                        <p:cTn dur="1000"/>
                                        <p:tgtEl>
                                          <p:spTgt spid="38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1"/>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Lodash</a:t>
            </a:r>
            <a:endParaRPr/>
          </a:p>
        </p:txBody>
      </p:sp>
      <p:sp>
        <p:nvSpPr>
          <p:cNvPr id="392" name="Google Shape;392;p51"/>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hàm thông dụng:</a:t>
            </a:r>
            <a:endParaRPr/>
          </a:p>
        </p:txBody>
      </p:sp>
      <p:pic>
        <p:nvPicPr>
          <p:cNvPr id="393" name="Google Shape;393;p51"/>
          <p:cNvPicPr preferRelativeResize="0"/>
          <p:nvPr/>
        </p:nvPicPr>
        <p:blipFill rotWithShape="1">
          <a:blip r:embed="rId3">
            <a:alphaModFix/>
          </a:blip>
          <a:srcRect b="0" l="0" r="0" t="0"/>
          <a:stretch/>
        </p:blipFill>
        <p:spPr>
          <a:xfrm>
            <a:off x="1655326" y="1520262"/>
            <a:ext cx="8651002" cy="5109138"/>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92">
                                            <p:txEl>
                                              <p:pRg end="0" st="0"/>
                                            </p:txEl>
                                          </p:spTgt>
                                        </p:tgtEl>
                                        <p:attrNameLst>
                                          <p:attrName>style.visibility</p:attrName>
                                        </p:attrNameLst>
                                      </p:cBhvr>
                                      <p:to>
                                        <p:strVal val="visible"/>
                                      </p:to>
                                    </p:set>
                                    <p:animEffect filter="fade" transition="in">
                                      <p:cBhvr>
                                        <p:cTn dur="1000"/>
                                        <p:tgtEl>
                                          <p:spTgt spid="39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2"/>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Lodash</a:t>
            </a:r>
            <a:endParaRPr/>
          </a:p>
        </p:txBody>
      </p:sp>
      <p:sp>
        <p:nvSpPr>
          <p:cNvPr id="399" name="Google Shape;399;p52"/>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hàm thông dụng:</a:t>
            </a:r>
            <a:endParaRPr/>
          </a:p>
        </p:txBody>
      </p:sp>
      <p:pic>
        <p:nvPicPr>
          <p:cNvPr id="400" name="Google Shape;400;p52"/>
          <p:cNvPicPr preferRelativeResize="0"/>
          <p:nvPr/>
        </p:nvPicPr>
        <p:blipFill rotWithShape="1">
          <a:blip r:embed="rId3">
            <a:alphaModFix/>
          </a:blip>
          <a:srcRect b="0" l="0" r="0" t="0"/>
          <a:stretch/>
        </p:blipFill>
        <p:spPr>
          <a:xfrm>
            <a:off x="1760605" y="1524000"/>
            <a:ext cx="8440444" cy="5218043"/>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99">
                                            <p:txEl>
                                              <p:pRg end="0" st="0"/>
                                            </p:txEl>
                                          </p:spTgt>
                                        </p:tgtEl>
                                        <p:attrNameLst>
                                          <p:attrName>style.visibility</p:attrName>
                                        </p:attrNameLst>
                                      </p:cBhvr>
                                      <p:to>
                                        <p:strVal val="visible"/>
                                      </p:to>
                                    </p:set>
                                    <p:animEffect filter="fade" transition="in">
                                      <p:cBhvr>
                                        <p:cTn dur="1000"/>
                                        <p:tgtEl>
                                          <p:spTgt spid="39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07" name="Google Shape;407;p53"/>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Tương tác với thời gian trong javascript không hề đơn giản và mất nhiều thời gian để chuyển đổi theo đúng yêu cầu của bài toán.</a:t>
            </a:r>
            <a:endParaRPr/>
          </a:p>
          <a:p>
            <a:pPr indent="-342900" lvl="0" marL="342900" rtl="0" algn="l">
              <a:spcBef>
                <a:spcPts val="560"/>
              </a:spcBef>
              <a:spcAft>
                <a:spcPts val="0"/>
              </a:spcAft>
              <a:buClr>
                <a:srgbClr val="FF5A33"/>
              </a:buClr>
              <a:buSzPts val="2800"/>
              <a:buFont typeface="Noto Sans Symbols"/>
              <a:buChar char="❑"/>
            </a:pPr>
            <a:r>
              <a:rPr lang="en-US"/>
              <a:t>Moment js là một thư viện mạnh mẽ trong việc thao tác xử lý datetime.</a:t>
            </a:r>
            <a:endParaRPr/>
          </a:p>
          <a:p>
            <a:pPr indent="-342900" lvl="0" marL="342900" rtl="0" algn="l">
              <a:spcBef>
                <a:spcPts val="560"/>
              </a:spcBef>
              <a:spcAft>
                <a:spcPts val="0"/>
              </a:spcAft>
              <a:buClr>
                <a:srgbClr val="FF5A33"/>
              </a:buClr>
              <a:buSzPts val="2800"/>
              <a:buFont typeface="Noto Sans Symbols"/>
              <a:buChar char="❑"/>
            </a:pPr>
            <a:r>
              <a:rPr lang="en-US"/>
              <a:t>Moment js được thiết kế để hoạt động tốt ở cả phía trình duyệt và node js</a:t>
            </a:r>
            <a:endParaRPr/>
          </a:p>
          <a:p>
            <a:pPr indent="-342900" lvl="0" marL="342900" rtl="0" algn="l">
              <a:spcBef>
                <a:spcPts val="560"/>
              </a:spcBef>
              <a:spcAft>
                <a:spcPts val="0"/>
              </a:spcAft>
              <a:buClr>
                <a:srgbClr val="FF5A33"/>
              </a:buClr>
              <a:buSzPts val="2800"/>
              <a:buFont typeface="Noto Sans Symbols"/>
              <a:buChar char="❑"/>
            </a:pPr>
            <a:r>
              <a:rPr lang="en-US"/>
              <a:t>Trang chủ: </a:t>
            </a:r>
            <a:r>
              <a:rPr lang="en-US" u="sng">
                <a:solidFill>
                  <a:schemeClr val="hlink"/>
                </a:solidFill>
                <a:hlinkClick r:id="rId3"/>
              </a:rPr>
              <a:t>https://momentjs.com/</a:t>
            </a:r>
            <a:endParaRPr/>
          </a:p>
        </p:txBody>
      </p:sp>
      <p:pic>
        <p:nvPicPr>
          <p:cNvPr id="408" name="Google Shape;408;p53"/>
          <p:cNvPicPr preferRelativeResize="0"/>
          <p:nvPr/>
        </p:nvPicPr>
        <p:blipFill rotWithShape="1">
          <a:blip r:embed="rId4">
            <a:alphaModFix/>
          </a:blip>
          <a:srcRect b="0" l="0" r="0" t="0"/>
          <a:stretch/>
        </p:blipFill>
        <p:spPr>
          <a:xfrm>
            <a:off x="6780212" y="3996559"/>
            <a:ext cx="3226158" cy="2632841"/>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07">
                                            <p:txEl>
                                              <p:pRg end="0" st="0"/>
                                            </p:txEl>
                                          </p:spTgt>
                                        </p:tgtEl>
                                        <p:attrNameLst>
                                          <p:attrName>style.visibility</p:attrName>
                                        </p:attrNameLst>
                                      </p:cBhvr>
                                      <p:to>
                                        <p:strVal val="visible"/>
                                      </p:to>
                                    </p:set>
                                    <p:animEffect filter="fade" transition="in">
                                      <p:cBhvr>
                                        <p:cTn dur="1000"/>
                                        <p:tgtEl>
                                          <p:spTgt spid="40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07">
                                            <p:txEl>
                                              <p:pRg end="1" st="1"/>
                                            </p:txEl>
                                          </p:spTgt>
                                        </p:tgtEl>
                                        <p:attrNameLst>
                                          <p:attrName>style.visibility</p:attrName>
                                        </p:attrNameLst>
                                      </p:cBhvr>
                                      <p:to>
                                        <p:strVal val="visible"/>
                                      </p:to>
                                    </p:set>
                                    <p:animEffect filter="fade" transition="in">
                                      <p:cBhvr>
                                        <p:cTn dur="1000"/>
                                        <p:tgtEl>
                                          <p:spTgt spid="407">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407">
                                            <p:txEl>
                                              <p:pRg end="2" st="2"/>
                                            </p:txEl>
                                          </p:spTgt>
                                        </p:tgtEl>
                                        <p:attrNameLst>
                                          <p:attrName>style.visibility</p:attrName>
                                        </p:attrNameLst>
                                      </p:cBhvr>
                                      <p:to>
                                        <p:strVal val="visible"/>
                                      </p:to>
                                    </p:set>
                                    <p:animEffect filter="fade" transition="in">
                                      <p:cBhvr>
                                        <p:cTn dur="1000"/>
                                        <p:tgtEl>
                                          <p:spTgt spid="407">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407">
                                            <p:txEl>
                                              <p:pRg end="3" st="3"/>
                                            </p:txEl>
                                          </p:spTgt>
                                        </p:tgtEl>
                                        <p:attrNameLst>
                                          <p:attrName>style.visibility</p:attrName>
                                        </p:attrNameLst>
                                      </p:cBhvr>
                                      <p:to>
                                        <p:strVal val="visible"/>
                                      </p:to>
                                    </p:set>
                                    <p:animEffect filter="fade" transition="in">
                                      <p:cBhvr>
                                        <p:cTn dur="1000"/>
                                        <p:tgtEl>
                                          <p:spTgt spid="40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14" name="Google Shape;414;p54"/>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Cài đặt vào website:</a:t>
            </a:r>
            <a:endParaRPr/>
          </a:p>
          <a:p>
            <a:pPr indent="-285750" lvl="1" marL="742950" rtl="0" algn="l">
              <a:spcBef>
                <a:spcPts val="480"/>
              </a:spcBef>
              <a:spcAft>
                <a:spcPts val="0"/>
              </a:spcAft>
              <a:buSzPts val="2400"/>
              <a:buChar char="❖"/>
            </a:pPr>
            <a:r>
              <a:rPr lang="en-US"/>
              <a:t>Tải thư viện tại: </a:t>
            </a:r>
            <a:r>
              <a:rPr lang="en-US" u="sng">
                <a:solidFill>
                  <a:schemeClr val="hlink"/>
                </a:solidFill>
                <a:hlinkClick r:id="rId3"/>
              </a:rPr>
              <a:t>https://momentjs.com/</a:t>
            </a:r>
            <a:endParaRPr/>
          </a:p>
          <a:p>
            <a:pPr indent="-285750" lvl="1" marL="742950" rtl="0" algn="l">
              <a:spcBef>
                <a:spcPts val="480"/>
              </a:spcBef>
              <a:spcAft>
                <a:spcPts val="0"/>
              </a:spcAft>
              <a:buSzPts val="2400"/>
              <a:buChar char="❖"/>
            </a:pPr>
            <a:r>
              <a:rPr lang="en-US"/>
              <a:t>Nhúng file moment.min.js vào file .html</a:t>
            </a:r>
            <a:endParaRPr/>
          </a:p>
        </p:txBody>
      </p:sp>
      <p:pic>
        <p:nvPicPr>
          <p:cNvPr id="415" name="Google Shape;415;p54"/>
          <p:cNvPicPr preferRelativeResize="0"/>
          <p:nvPr/>
        </p:nvPicPr>
        <p:blipFill rotWithShape="1">
          <a:blip r:embed="rId4">
            <a:alphaModFix/>
          </a:blip>
          <a:srcRect b="0" l="0" r="0" t="0"/>
          <a:stretch/>
        </p:blipFill>
        <p:spPr>
          <a:xfrm>
            <a:off x="2971642" y="2569615"/>
            <a:ext cx="6018370" cy="4059785"/>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14">
                                            <p:txEl>
                                              <p:pRg end="0" st="0"/>
                                            </p:txEl>
                                          </p:spTgt>
                                        </p:tgtEl>
                                        <p:attrNameLst>
                                          <p:attrName>style.visibility</p:attrName>
                                        </p:attrNameLst>
                                      </p:cBhvr>
                                      <p:to>
                                        <p:strVal val="visible"/>
                                      </p:to>
                                    </p:set>
                                    <p:animEffect filter="fade" transition="in">
                                      <p:cBhvr>
                                        <p:cTn dur="1000"/>
                                        <p:tgtEl>
                                          <p:spTgt spid="41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14">
                                            <p:txEl>
                                              <p:pRg end="1" st="1"/>
                                            </p:txEl>
                                          </p:spTgt>
                                        </p:tgtEl>
                                        <p:attrNameLst>
                                          <p:attrName>style.visibility</p:attrName>
                                        </p:attrNameLst>
                                      </p:cBhvr>
                                      <p:to>
                                        <p:strVal val="visible"/>
                                      </p:to>
                                    </p:set>
                                    <p:animEffect filter="fade" transition="in">
                                      <p:cBhvr>
                                        <p:cTn dur="1000"/>
                                        <p:tgtEl>
                                          <p:spTgt spid="41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414">
                                            <p:txEl>
                                              <p:pRg end="2" st="2"/>
                                            </p:txEl>
                                          </p:spTgt>
                                        </p:tgtEl>
                                        <p:attrNameLst>
                                          <p:attrName>style.visibility</p:attrName>
                                        </p:attrNameLst>
                                      </p:cBhvr>
                                      <p:to>
                                        <p:strVal val="visible"/>
                                      </p:to>
                                    </p:set>
                                    <p:animEffect filter="fade" transition="in">
                                      <p:cBhvr>
                                        <p:cTn dur="1000"/>
                                        <p:tgtEl>
                                          <p:spTgt spid="4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21" name="Google Shape;421;p55"/>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285750" lvl="1" marL="742950" rtl="0" algn="l">
              <a:spcBef>
                <a:spcPts val="0"/>
              </a:spcBef>
              <a:spcAft>
                <a:spcPts val="0"/>
              </a:spcAft>
              <a:buSzPts val="2400"/>
              <a:buChar char="❖"/>
            </a:pPr>
            <a:r>
              <a:rPr lang="en-US"/>
              <a:t>Thời gian hiện tại:</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Tạo mốc thời gian bằng 1 chuỗi:</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133350" lvl="1" marL="742950" rtl="0" algn="l">
              <a:spcBef>
                <a:spcPts val="480"/>
              </a:spcBef>
              <a:spcAft>
                <a:spcPts val="0"/>
              </a:spcAft>
              <a:buSzPts val="2400"/>
              <a:buNone/>
            </a:pPr>
            <a:r>
              <a:t/>
            </a:r>
            <a:endParaRPr/>
          </a:p>
          <a:p>
            <a:pPr indent="-285750" lvl="1" marL="742950" rtl="0" algn="l">
              <a:spcBef>
                <a:spcPts val="480"/>
              </a:spcBef>
              <a:spcAft>
                <a:spcPts val="0"/>
              </a:spcAft>
              <a:buSzPts val="2400"/>
              <a:buChar char="❖"/>
            </a:pPr>
            <a:r>
              <a:rPr lang="en-US"/>
              <a:t>Nhận diện chuỗi thời gian dựa vào format:</a:t>
            </a:r>
            <a:endParaRPr/>
          </a:p>
        </p:txBody>
      </p:sp>
      <p:pic>
        <p:nvPicPr>
          <p:cNvPr id="422" name="Google Shape;422;p55"/>
          <p:cNvPicPr preferRelativeResize="0"/>
          <p:nvPr/>
        </p:nvPicPr>
        <p:blipFill rotWithShape="1">
          <a:blip r:embed="rId3">
            <a:alphaModFix/>
          </a:blip>
          <a:srcRect b="0" l="0" r="0" t="0"/>
          <a:stretch/>
        </p:blipFill>
        <p:spPr>
          <a:xfrm>
            <a:off x="3046412" y="1600200"/>
            <a:ext cx="7374728" cy="1194706"/>
          </a:xfrm>
          <a:prstGeom prst="rect">
            <a:avLst/>
          </a:prstGeom>
          <a:noFill/>
          <a:ln>
            <a:noFill/>
          </a:ln>
        </p:spPr>
      </p:pic>
      <p:pic>
        <p:nvPicPr>
          <p:cNvPr id="423" name="Google Shape;423;p55"/>
          <p:cNvPicPr preferRelativeResize="0"/>
          <p:nvPr/>
        </p:nvPicPr>
        <p:blipFill rotWithShape="1">
          <a:blip r:embed="rId4">
            <a:alphaModFix/>
          </a:blip>
          <a:srcRect b="0" l="0" r="0" t="0"/>
          <a:stretch/>
        </p:blipFill>
        <p:spPr>
          <a:xfrm>
            <a:off x="3046412" y="3352800"/>
            <a:ext cx="7196178" cy="1162049"/>
          </a:xfrm>
          <a:prstGeom prst="rect">
            <a:avLst/>
          </a:prstGeom>
          <a:noFill/>
          <a:ln>
            <a:noFill/>
          </a:ln>
        </p:spPr>
      </p:pic>
      <p:pic>
        <p:nvPicPr>
          <p:cNvPr id="424" name="Google Shape;424;p55"/>
          <p:cNvPicPr preferRelativeResize="0"/>
          <p:nvPr/>
        </p:nvPicPr>
        <p:blipFill rotWithShape="1">
          <a:blip r:embed="rId5">
            <a:alphaModFix/>
          </a:blip>
          <a:srcRect b="0" l="0" r="0" t="0"/>
          <a:stretch/>
        </p:blipFill>
        <p:spPr>
          <a:xfrm>
            <a:off x="3351212" y="5072743"/>
            <a:ext cx="5981700" cy="1709057"/>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21">
                                            <p:txEl>
                                              <p:pRg end="0" st="0"/>
                                            </p:txEl>
                                          </p:spTgt>
                                        </p:tgtEl>
                                        <p:attrNameLst>
                                          <p:attrName>style.visibility</p:attrName>
                                        </p:attrNameLst>
                                      </p:cBhvr>
                                      <p:to>
                                        <p:strVal val="visible"/>
                                      </p:to>
                                    </p:set>
                                    <p:animEffect filter="fade" transition="in">
                                      <p:cBhvr>
                                        <p:cTn dur="1000"/>
                                        <p:tgtEl>
                                          <p:spTgt spid="42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1" st="1"/>
                                            </p:txEl>
                                          </p:spTgt>
                                        </p:tgtEl>
                                        <p:attrNameLst>
                                          <p:attrName>style.visibility</p:attrName>
                                        </p:attrNameLst>
                                      </p:cBhvr>
                                      <p:to>
                                        <p:strVal val="visible"/>
                                      </p:to>
                                    </p:set>
                                    <p:animEffect filter="fade" transition="in">
                                      <p:cBhvr>
                                        <p:cTn dur="1000"/>
                                        <p:tgtEl>
                                          <p:spTgt spid="42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2" st="2"/>
                                            </p:txEl>
                                          </p:spTgt>
                                        </p:tgtEl>
                                        <p:attrNameLst>
                                          <p:attrName>style.visibility</p:attrName>
                                        </p:attrNameLst>
                                      </p:cBhvr>
                                      <p:to>
                                        <p:strVal val="visible"/>
                                      </p:to>
                                    </p:set>
                                    <p:animEffect filter="fade" transition="in">
                                      <p:cBhvr>
                                        <p:cTn dur="1000"/>
                                        <p:tgtEl>
                                          <p:spTgt spid="42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3" st="3"/>
                                            </p:txEl>
                                          </p:spTgt>
                                        </p:tgtEl>
                                        <p:attrNameLst>
                                          <p:attrName>style.visibility</p:attrName>
                                        </p:attrNameLst>
                                      </p:cBhvr>
                                      <p:to>
                                        <p:strVal val="visible"/>
                                      </p:to>
                                    </p:set>
                                    <p:animEffect filter="fade" transition="in">
                                      <p:cBhvr>
                                        <p:cTn dur="1000"/>
                                        <p:tgtEl>
                                          <p:spTgt spid="421">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4" st="4"/>
                                            </p:txEl>
                                          </p:spTgt>
                                        </p:tgtEl>
                                        <p:attrNameLst>
                                          <p:attrName>style.visibility</p:attrName>
                                        </p:attrNameLst>
                                      </p:cBhvr>
                                      <p:to>
                                        <p:strVal val="visible"/>
                                      </p:to>
                                    </p:set>
                                    <p:animEffect filter="fade" transition="in">
                                      <p:cBhvr>
                                        <p:cTn dur="1000"/>
                                        <p:tgtEl>
                                          <p:spTgt spid="421">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5" st="5"/>
                                            </p:txEl>
                                          </p:spTgt>
                                        </p:tgtEl>
                                        <p:attrNameLst>
                                          <p:attrName>style.visibility</p:attrName>
                                        </p:attrNameLst>
                                      </p:cBhvr>
                                      <p:to>
                                        <p:strVal val="visible"/>
                                      </p:to>
                                    </p:set>
                                    <p:animEffect filter="fade" transition="in">
                                      <p:cBhvr>
                                        <p:cTn dur="1000"/>
                                        <p:tgtEl>
                                          <p:spTgt spid="421">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6" st="6"/>
                                            </p:txEl>
                                          </p:spTgt>
                                        </p:tgtEl>
                                        <p:attrNameLst>
                                          <p:attrName>style.visibility</p:attrName>
                                        </p:attrNameLst>
                                      </p:cBhvr>
                                      <p:to>
                                        <p:strVal val="visible"/>
                                      </p:to>
                                    </p:set>
                                    <p:animEffect filter="fade" transition="in">
                                      <p:cBhvr>
                                        <p:cTn dur="1000"/>
                                        <p:tgtEl>
                                          <p:spTgt spid="421">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7" st="7"/>
                                            </p:txEl>
                                          </p:spTgt>
                                        </p:tgtEl>
                                        <p:attrNameLst>
                                          <p:attrName>style.visibility</p:attrName>
                                        </p:attrNameLst>
                                      </p:cBhvr>
                                      <p:to>
                                        <p:strVal val="visible"/>
                                      </p:to>
                                    </p:set>
                                    <p:animEffect filter="fade" transition="in">
                                      <p:cBhvr>
                                        <p:cTn dur="1000"/>
                                        <p:tgtEl>
                                          <p:spTgt spid="421">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421">
                                            <p:txEl>
                                              <p:pRg end="8" st="8"/>
                                            </p:txEl>
                                          </p:spTgt>
                                        </p:tgtEl>
                                        <p:attrNameLst>
                                          <p:attrName>style.visibility</p:attrName>
                                        </p:attrNameLst>
                                      </p:cBhvr>
                                      <p:to>
                                        <p:strVal val="visible"/>
                                      </p:to>
                                    </p:set>
                                    <p:animEffect filter="fade" transition="in">
                                      <p:cBhvr>
                                        <p:cTn dur="1000"/>
                                        <p:tgtEl>
                                          <p:spTgt spid="42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30" name="Google Shape;430;p56"/>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Bảng ký tự chuyển đổi format:</a:t>
            </a:r>
            <a:endParaRPr/>
          </a:p>
        </p:txBody>
      </p:sp>
      <p:pic>
        <p:nvPicPr>
          <p:cNvPr id="431" name="Google Shape;431;p56"/>
          <p:cNvPicPr preferRelativeResize="0"/>
          <p:nvPr/>
        </p:nvPicPr>
        <p:blipFill rotWithShape="1">
          <a:blip r:embed="rId3">
            <a:alphaModFix/>
          </a:blip>
          <a:srcRect b="0" l="0" r="0" t="0"/>
          <a:stretch/>
        </p:blipFill>
        <p:spPr>
          <a:xfrm>
            <a:off x="1606830" y="1600200"/>
            <a:ext cx="8747994" cy="47244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30">
                                            <p:txEl>
                                              <p:pRg end="0" st="0"/>
                                            </p:txEl>
                                          </p:spTgt>
                                        </p:tgtEl>
                                        <p:attrNameLst>
                                          <p:attrName>style.visibility</p:attrName>
                                        </p:attrNameLst>
                                      </p:cBhvr>
                                      <p:to>
                                        <p:strVal val="visible"/>
                                      </p:to>
                                    </p:set>
                                    <p:animEffect filter="fade" transition="in">
                                      <p:cBhvr>
                                        <p:cTn dur="1000"/>
                                        <p:tgtEl>
                                          <p:spTgt spid="430">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962834" y="4406902"/>
            <a:ext cx="10360501" cy="136207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3200"/>
              <a:buFont typeface="Calibri"/>
              <a:buNone/>
            </a:pPr>
            <a:r>
              <a:rPr lang="en-US"/>
              <a:t>PHẦN 1: </a:t>
            </a:r>
            <a:br>
              <a:rPr lang="en-US"/>
            </a:br>
            <a:r>
              <a:rPr lang="en-US"/>
              <a:t>NHẮC LẠI KHÁI NIỆM VỀ DOM</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7"/>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37" name="Google Shape;437;p57"/>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a:bodyPr>
          <a:lstStyle/>
          <a:p>
            <a:pPr indent="-285750" lvl="1" marL="742950" rtl="0" algn="l">
              <a:spcBef>
                <a:spcPts val="0"/>
              </a:spcBef>
              <a:spcAft>
                <a:spcPts val="0"/>
              </a:spcAft>
              <a:buSzPts val="2400"/>
              <a:buChar char="❖"/>
            </a:pPr>
            <a:r>
              <a:rPr lang="en-US"/>
              <a:t>Ví dụ đổi định dạng theo format tùy chọn</a:t>
            </a:r>
            <a:endParaRPr/>
          </a:p>
          <a:p>
            <a:pPr indent="-133350" lvl="1" marL="742950" rtl="0" algn="l">
              <a:spcBef>
                <a:spcPts val="480"/>
              </a:spcBef>
              <a:spcAft>
                <a:spcPts val="0"/>
              </a:spcAft>
              <a:buSzPts val="2400"/>
              <a:buNone/>
            </a:pPr>
            <a:r>
              <a:t/>
            </a:r>
            <a:endParaRPr/>
          </a:p>
        </p:txBody>
      </p:sp>
      <p:pic>
        <p:nvPicPr>
          <p:cNvPr id="438" name="Google Shape;438;p57"/>
          <p:cNvPicPr preferRelativeResize="0"/>
          <p:nvPr/>
        </p:nvPicPr>
        <p:blipFill rotWithShape="1">
          <a:blip r:embed="rId3">
            <a:alphaModFix/>
          </a:blip>
          <a:srcRect b="0" l="0" r="0" t="0"/>
          <a:stretch/>
        </p:blipFill>
        <p:spPr>
          <a:xfrm>
            <a:off x="1751012" y="1600200"/>
            <a:ext cx="8617907" cy="914400"/>
          </a:xfrm>
          <a:prstGeom prst="rect">
            <a:avLst/>
          </a:prstGeom>
          <a:noFill/>
          <a:ln>
            <a:noFill/>
          </a:ln>
        </p:spPr>
      </p:pic>
      <p:pic>
        <p:nvPicPr>
          <p:cNvPr id="439" name="Google Shape;439;p57"/>
          <p:cNvPicPr preferRelativeResize="0"/>
          <p:nvPr/>
        </p:nvPicPr>
        <p:blipFill rotWithShape="1">
          <a:blip r:embed="rId4">
            <a:alphaModFix/>
          </a:blip>
          <a:srcRect b="0" l="0" r="0" t="0"/>
          <a:stretch/>
        </p:blipFill>
        <p:spPr>
          <a:xfrm>
            <a:off x="1751012" y="4381500"/>
            <a:ext cx="8603535" cy="983261"/>
          </a:xfrm>
          <a:prstGeom prst="rect">
            <a:avLst/>
          </a:prstGeom>
          <a:noFill/>
          <a:ln>
            <a:noFill/>
          </a:ln>
        </p:spPr>
      </p:pic>
      <p:pic>
        <p:nvPicPr>
          <p:cNvPr id="440" name="Google Shape;440;p57"/>
          <p:cNvPicPr preferRelativeResize="0"/>
          <p:nvPr/>
        </p:nvPicPr>
        <p:blipFill rotWithShape="1">
          <a:blip r:embed="rId5">
            <a:alphaModFix/>
          </a:blip>
          <a:srcRect b="0" l="0" r="0" t="0"/>
          <a:stretch/>
        </p:blipFill>
        <p:spPr>
          <a:xfrm>
            <a:off x="1663700" y="2933700"/>
            <a:ext cx="8851900" cy="9906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37">
                                            <p:txEl>
                                              <p:pRg end="0" st="0"/>
                                            </p:txEl>
                                          </p:spTgt>
                                        </p:tgtEl>
                                        <p:attrNameLst>
                                          <p:attrName>style.visibility</p:attrName>
                                        </p:attrNameLst>
                                      </p:cBhvr>
                                      <p:to>
                                        <p:strVal val="visible"/>
                                      </p:to>
                                    </p:set>
                                    <p:animEffect filter="fade" transition="in">
                                      <p:cBhvr>
                                        <p:cTn dur="1000"/>
                                        <p:tgtEl>
                                          <p:spTgt spid="437">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37">
                                            <p:txEl>
                                              <p:pRg end="1" st="1"/>
                                            </p:txEl>
                                          </p:spTgt>
                                        </p:tgtEl>
                                        <p:attrNameLst>
                                          <p:attrName>style.visibility</p:attrName>
                                        </p:attrNameLst>
                                      </p:cBhvr>
                                      <p:to>
                                        <p:strVal val="visible"/>
                                      </p:to>
                                    </p:set>
                                    <p:animEffect filter="fade" transition="in">
                                      <p:cBhvr>
                                        <p:cTn dur="1000"/>
                                        <p:tgtEl>
                                          <p:spTgt spid="437">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8"/>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Thư viện Moment</a:t>
            </a:r>
            <a:endParaRPr/>
          </a:p>
        </p:txBody>
      </p:sp>
      <p:sp>
        <p:nvSpPr>
          <p:cNvPr id="446" name="Google Shape;446;p58"/>
          <p:cNvSpPr txBox="1"/>
          <p:nvPr>
            <p:ph idx="1" type="body"/>
          </p:nvPr>
        </p:nvSpPr>
        <p:spPr>
          <a:xfrm>
            <a:off x="609442" y="1066800"/>
            <a:ext cx="10742770" cy="52578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rgbClr val="FF5A33"/>
              </a:buClr>
              <a:buSzPts val="2800"/>
              <a:buFont typeface="Noto Sans Symbols"/>
              <a:buChar char="❑"/>
            </a:pPr>
            <a:r>
              <a:rPr lang="en-US"/>
              <a:t>Các tính năng nổi bật của Moment</a:t>
            </a:r>
            <a:endParaRPr/>
          </a:p>
          <a:p>
            <a:pPr indent="-285750" lvl="1" marL="742950" rtl="0" algn="l">
              <a:spcBef>
                <a:spcPts val="480"/>
              </a:spcBef>
              <a:spcAft>
                <a:spcPts val="0"/>
              </a:spcAft>
              <a:buSzPts val="2400"/>
              <a:buChar char="❖"/>
            </a:pPr>
            <a:r>
              <a:rPr lang="en-US"/>
              <a:t>Chuyển đổi định dạng ngày tháng theo format</a:t>
            </a:r>
            <a:endParaRPr/>
          </a:p>
          <a:p>
            <a:pPr indent="-285750" lvl="1" marL="742950" rtl="0" algn="l">
              <a:spcBef>
                <a:spcPts val="480"/>
              </a:spcBef>
              <a:spcAft>
                <a:spcPts val="0"/>
              </a:spcAft>
              <a:buSzPts val="2400"/>
              <a:buChar char="❖"/>
            </a:pPr>
            <a:r>
              <a:rPr lang="en-US"/>
              <a:t>Date Validation</a:t>
            </a:r>
            <a:endParaRPr/>
          </a:p>
          <a:p>
            <a:pPr indent="-285750" lvl="1" marL="742950" rtl="0" algn="l">
              <a:spcBef>
                <a:spcPts val="480"/>
              </a:spcBef>
              <a:spcAft>
                <a:spcPts val="0"/>
              </a:spcAft>
              <a:buSzPts val="2400"/>
              <a:buChar char="❖"/>
            </a:pPr>
            <a:r>
              <a:rPr lang="en-US"/>
              <a:t>Các hàm tương tác với thời gian hiện tại:</a:t>
            </a:r>
            <a:endParaRPr/>
          </a:p>
          <a:p>
            <a:pPr indent="-228600" lvl="2" marL="1143000" rtl="0" algn="l">
              <a:spcBef>
                <a:spcPts val="400"/>
              </a:spcBef>
              <a:spcAft>
                <a:spcPts val="0"/>
              </a:spcAft>
              <a:buSzPts val="2000"/>
              <a:buChar char="⮚"/>
            </a:pPr>
            <a:r>
              <a:rPr lang="en-US"/>
              <a:t>add()</a:t>
            </a:r>
            <a:endParaRPr/>
          </a:p>
          <a:p>
            <a:pPr indent="-228600" lvl="2" marL="1143000" rtl="0" algn="l">
              <a:spcBef>
                <a:spcPts val="400"/>
              </a:spcBef>
              <a:spcAft>
                <a:spcPts val="0"/>
              </a:spcAft>
              <a:buSzPts val="2000"/>
              <a:buChar char="⮚"/>
            </a:pPr>
            <a:r>
              <a:rPr lang="en-US"/>
              <a:t>subtract()</a:t>
            </a:r>
            <a:endParaRPr/>
          </a:p>
          <a:p>
            <a:pPr indent="-228600" lvl="2" marL="1143000" rtl="0" algn="l">
              <a:spcBef>
                <a:spcPts val="400"/>
              </a:spcBef>
              <a:spcAft>
                <a:spcPts val="0"/>
              </a:spcAft>
              <a:buSzPts val="2000"/>
              <a:buChar char="⮚"/>
            </a:pPr>
            <a:r>
              <a:rPr lang="en-US"/>
              <a:t>startOf()</a:t>
            </a:r>
            <a:endParaRPr/>
          </a:p>
          <a:p>
            <a:pPr indent="-228600" lvl="2" marL="1143000" rtl="0" algn="l">
              <a:spcBef>
                <a:spcPts val="400"/>
              </a:spcBef>
              <a:spcAft>
                <a:spcPts val="0"/>
              </a:spcAft>
              <a:buSzPts val="2000"/>
              <a:buChar char="⮚"/>
            </a:pPr>
            <a:r>
              <a:rPr lang="en-US"/>
              <a:t>endOf()</a:t>
            </a:r>
            <a:endParaRPr/>
          </a:p>
          <a:p>
            <a:pPr indent="-228600" lvl="2" marL="1143000" rtl="0" algn="l">
              <a:spcBef>
                <a:spcPts val="400"/>
              </a:spcBef>
              <a:spcAft>
                <a:spcPts val="0"/>
              </a:spcAft>
              <a:buSzPts val="2000"/>
              <a:buChar char="⮚"/>
            </a:pPr>
            <a:r>
              <a:rPr lang="en-US"/>
              <a:t>diff() – hàm tính chênh lệch giữa 2 điểm thời gian</a:t>
            </a:r>
            <a:endParaRPr/>
          </a:p>
          <a:p>
            <a:pPr indent="-228600" lvl="2" marL="1143000" rtl="0" algn="l">
              <a:spcBef>
                <a:spcPts val="400"/>
              </a:spcBef>
              <a:spcAft>
                <a:spcPts val="0"/>
              </a:spcAft>
              <a:buSzPts val="2000"/>
              <a:buChar char="⮚"/>
            </a:pPr>
            <a:r>
              <a:rPr lang="en-US"/>
              <a:t>daysInMonth() – lấy ngày trong tháng</a:t>
            </a:r>
            <a:endParaRPr/>
          </a:p>
          <a:p>
            <a:pPr indent="-228600" lvl="2" marL="1143000" rtl="0" algn="l">
              <a:spcBef>
                <a:spcPts val="400"/>
              </a:spcBef>
              <a:spcAft>
                <a:spcPts val="0"/>
              </a:spcAft>
              <a:buSzPts val="2000"/>
              <a:buChar char="⮚"/>
            </a:pPr>
            <a:r>
              <a:rPr lang="en-US"/>
              <a:t>…</a:t>
            </a:r>
            <a:endParaRPr/>
          </a:p>
          <a:p>
            <a:pPr indent="-342900" lvl="0" marL="342900" rtl="0" algn="l">
              <a:spcBef>
                <a:spcPts val="560"/>
              </a:spcBef>
              <a:spcAft>
                <a:spcPts val="0"/>
              </a:spcAft>
              <a:buClr>
                <a:srgbClr val="FF5A33"/>
              </a:buClr>
              <a:buSzPts val="2800"/>
              <a:buFont typeface="Noto Sans Symbols"/>
              <a:buChar char="❑"/>
            </a:pPr>
            <a:r>
              <a:rPr lang="en-US"/>
              <a:t>Còn rất nhiều tính năng hấp dẫn các bạn có thể khám phá tại: </a:t>
            </a:r>
            <a:r>
              <a:rPr lang="en-US" u="sng">
                <a:solidFill>
                  <a:schemeClr val="hlink"/>
                </a:solidFill>
                <a:hlinkClick r:id="rId3"/>
              </a:rPr>
              <a:t>https://momentjs.com/docs/</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46">
                                            <p:txEl>
                                              <p:pRg end="0" st="0"/>
                                            </p:txEl>
                                          </p:spTgt>
                                        </p:tgtEl>
                                        <p:attrNameLst>
                                          <p:attrName>style.visibility</p:attrName>
                                        </p:attrNameLst>
                                      </p:cBhvr>
                                      <p:to>
                                        <p:strVal val="visible"/>
                                      </p:to>
                                    </p:set>
                                    <p:animEffect filter="fade" transition="in">
                                      <p:cBhvr>
                                        <p:cTn dur="1000"/>
                                        <p:tgtEl>
                                          <p:spTgt spid="446">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1" st="1"/>
                                            </p:txEl>
                                          </p:spTgt>
                                        </p:tgtEl>
                                        <p:attrNameLst>
                                          <p:attrName>style.visibility</p:attrName>
                                        </p:attrNameLst>
                                      </p:cBhvr>
                                      <p:to>
                                        <p:strVal val="visible"/>
                                      </p:to>
                                    </p:set>
                                    <p:animEffect filter="fade" transition="in">
                                      <p:cBhvr>
                                        <p:cTn dur="1000"/>
                                        <p:tgtEl>
                                          <p:spTgt spid="446">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2" st="2"/>
                                            </p:txEl>
                                          </p:spTgt>
                                        </p:tgtEl>
                                        <p:attrNameLst>
                                          <p:attrName>style.visibility</p:attrName>
                                        </p:attrNameLst>
                                      </p:cBhvr>
                                      <p:to>
                                        <p:strVal val="visible"/>
                                      </p:to>
                                    </p:set>
                                    <p:animEffect filter="fade" transition="in">
                                      <p:cBhvr>
                                        <p:cTn dur="1000"/>
                                        <p:tgtEl>
                                          <p:spTgt spid="446">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3" st="3"/>
                                            </p:txEl>
                                          </p:spTgt>
                                        </p:tgtEl>
                                        <p:attrNameLst>
                                          <p:attrName>style.visibility</p:attrName>
                                        </p:attrNameLst>
                                      </p:cBhvr>
                                      <p:to>
                                        <p:strVal val="visible"/>
                                      </p:to>
                                    </p:set>
                                    <p:animEffect filter="fade" transition="in">
                                      <p:cBhvr>
                                        <p:cTn dur="1000"/>
                                        <p:tgtEl>
                                          <p:spTgt spid="446">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4" st="4"/>
                                            </p:txEl>
                                          </p:spTgt>
                                        </p:tgtEl>
                                        <p:attrNameLst>
                                          <p:attrName>style.visibility</p:attrName>
                                        </p:attrNameLst>
                                      </p:cBhvr>
                                      <p:to>
                                        <p:strVal val="visible"/>
                                      </p:to>
                                    </p:set>
                                    <p:animEffect filter="fade" transition="in">
                                      <p:cBhvr>
                                        <p:cTn dur="1000"/>
                                        <p:tgtEl>
                                          <p:spTgt spid="446">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5" st="5"/>
                                            </p:txEl>
                                          </p:spTgt>
                                        </p:tgtEl>
                                        <p:attrNameLst>
                                          <p:attrName>style.visibility</p:attrName>
                                        </p:attrNameLst>
                                      </p:cBhvr>
                                      <p:to>
                                        <p:strVal val="visible"/>
                                      </p:to>
                                    </p:set>
                                    <p:animEffect filter="fade" transition="in">
                                      <p:cBhvr>
                                        <p:cTn dur="1000"/>
                                        <p:tgtEl>
                                          <p:spTgt spid="446">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6" st="6"/>
                                            </p:txEl>
                                          </p:spTgt>
                                        </p:tgtEl>
                                        <p:attrNameLst>
                                          <p:attrName>style.visibility</p:attrName>
                                        </p:attrNameLst>
                                      </p:cBhvr>
                                      <p:to>
                                        <p:strVal val="visible"/>
                                      </p:to>
                                    </p:set>
                                    <p:animEffect filter="fade" transition="in">
                                      <p:cBhvr>
                                        <p:cTn dur="1000"/>
                                        <p:tgtEl>
                                          <p:spTgt spid="446">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7" st="7"/>
                                            </p:txEl>
                                          </p:spTgt>
                                        </p:tgtEl>
                                        <p:attrNameLst>
                                          <p:attrName>style.visibility</p:attrName>
                                        </p:attrNameLst>
                                      </p:cBhvr>
                                      <p:to>
                                        <p:strVal val="visible"/>
                                      </p:to>
                                    </p:set>
                                    <p:animEffect filter="fade" transition="in">
                                      <p:cBhvr>
                                        <p:cTn dur="1000"/>
                                        <p:tgtEl>
                                          <p:spTgt spid="446">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8" st="8"/>
                                            </p:txEl>
                                          </p:spTgt>
                                        </p:tgtEl>
                                        <p:attrNameLst>
                                          <p:attrName>style.visibility</p:attrName>
                                        </p:attrNameLst>
                                      </p:cBhvr>
                                      <p:to>
                                        <p:strVal val="visible"/>
                                      </p:to>
                                    </p:set>
                                    <p:animEffect filter="fade" transition="in">
                                      <p:cBhvr>
                                        <p:cTn dur="1000"/>
                                        <p:tgtEl>
                                          <p:spTgt spid="446">
                                            <p:txEl>
                                              <p:pRg end="8" st="8"/>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9" st="9"/>
                                            </p:txEl>
                                          </p:spTgt>
                                        </p:tgtEl>
                                        <p:attrNameLst>
                                          <p:attrName>style.visibility</p:attrName>
                                        </p:attrNameLst>
                                      </p:cBhvr>
                                      <p:to>
                                        <p:strVal val="visible"/>
                                      </p:to>
                                    </p:set>
                                    <p:animEffect filter="fade" transition="in">
                                      <p:cBhvr>
                                        <p:cTn dur="1000"/>
                                        <p:tgtEl>
                                          <p:spTgt spid="446">
                                            <p:txEl>
                                              <p:pRg end="9" st="9"/>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10" st="10"/>
                                            </p:txEl>
                                          </p:spTgt>
                                        </p:tgtEl>
                                        <p:attrNameLst>
                                          <p:attrName>style.visibility</p:attrName>
                                        </p:attrNameLst>
                                      </p:cBhvr>
                                      <p:to>
                                        <p:strVal val="visible"/>
                                      </p:to>
                                    </p:set>
                                    <p:animEffect filter="fade" transition="in">
                                      <p:cBhvr>
                                        <p:cTn dur="1000"/>
                                        <p:tgtEl>
                                          <p:spTgt spid="446">
                                            <p:txEl>
                                              <p:pRg end="10" st="1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46">
                                            <p:txEl>
                                              <p:pRg end="11" st="11"/>
                                            </p:txEl>
                                          </p:spTgt>
                                        </p:tgtEl>
                                        <p:attrNameLst>
                                          <p:attrName>style.visibility</p:attrName>
                                        </p:attrNameLst>
                                      </p:cBhvr>
                                      <p:to>
                                        <p:strVal val="visible"/>
                                      </p:to>
                                    </p:set>
                                    <p:animEffect filter="fade" transition="in">
                                      <p:cBhvr>
                                        <p:cTn dur="1000"/>
                                        <p:tgtEl>
                                          <p:spTgt spid="446">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9"/>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Tổng kết</a:t>
            </a:r>
            <a:endParaRPr/>
          </a:p>
        </p:txBody>
      </p:sp>
      <p:sp>
        <p:nvSpPr>
          <p:cNvPr id="452" name="Google Shape;452;p59"/>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 Ôn tập lại khái niệm DOM</a:t>
            </a:r>
            <a:endParaRPr/>
          </a:p>
          <a:p>
            <a:pPr indent="-342900" lvl="0" marL="342900" rtl="0" algn="l">
              <a:spcBef>
                <a:spcPts val="560"/>
              </a:spcBef>
              <a:spcAft>
                <a:spcPts val="0"/>
              </a:spcAft>
              <a:buClr>
                <a:srgbClr val="FF5A33"/>
              </a:buClr>
              <a:buSzPts val="2800"/>
              <a:buFont typeface="Noto Sans Symbols"/>
              <a:buChar char="🗹"/>
            </a:pPr>
            <a:r>
              <a:rPr lang="en-US"/>
              <a:t>Các hàm xử lý mảng</a:t>
            </a:r>
            <a:endParaRPr/>
          </a:p>
          <a:p>
            <a:pPr indent="-342900" lvl="0" marL="342900" rtl="0" algn="l">
              <a:spcBef>
                <a:spcPts val="560"/>
              </a:spcBef>
              <a:spcAft>
                <a:spcPts val="0"/>
              </a:spcAft>
              <a:buClr>
                <a:srgbClr val="FF5A33"/>
              </a:buClr>
              <a:buSzPts val="2800"/>
              <a:buFont typeface="Noto Sans Symbols"/>
              <a:buChar char="🗹"/>
            </a:pPr>
            <a:r>
              <a:rPr lang="en-US"/>
              <a:t>Các hàm xử lý ngày tháng</a:t>
            </a:r>
            <a:endParaRPr/>
          </a:p>
          <a:p>
            <a:pPr indent="-342900" lvl="0" marL="342900" rtl="0" algn="l">
              <a:spcBef>
                <a:spcPts val="560"/>
              </a:spcBef>
              <a:spcAft>
                <a:spcPts val="0"/>
              </a:spcAft>
              <a:buClr>
                <a:srgbClr val="FF5A33"/>
              </a:buClr>
              <a:buSzPts val="2800"/>
              <a:buFont typeface="Noto Sans Symbols"/>
              <a:buChar char="🗹"/>
            </a:pPr>
            <a:r>
              <a:rPr lang="en-US"/>
              <a:t>Các thư viện mở rộng</a:t>
            </a:r>
            <a:endParaRPr/>
          </a:p>
          <a:p>
            <a:pPr indent="-285750" lvl="1" marL="742950" rtl="0" algn="l">
              <a:spcBef>
                <a:spcPts val="480"/>
              </a:spcBef>
              <a:spcAft>
                <a:spcPts val="0"/>
              </a:spcAft>
              <a:buSzPts val="2400"/>
              <a:buChar char="❖"/>
            </a:pPr>
            <a:r>
              <a:rPr lang="en-US"/>
              <a:t>Lodash</a:t>
            </a:r>
            <a:endParaRPr/>
          </a:p>
          <a:p>
            <a:pPr indent="-285750" lvl="1" marL="742950" rtl="0" algn="l">
              <a:spcBef>
                <a:spcPts val="480"/>
              </a:spcBef>
              <a:spcAft>
                <a:spcPts val="0"/>
              </a:spcAft>
              <a:buSzPts val="2400"/>
              <a:buChar char="❖"/>
            </a:pPr>
            <a:r>
              <a:rPr lang="en-US"/>
              <a:t>Moment js</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52">
                                            <p:txEl>
                                              <p:pRg end="0" st="0"/>
                                            </p:txEl>
                                          </p:spTgt>
                                        </p:tgtEl>
                                        <p:attrNameLst>
                                          <p:attrName>style.visibility</p:attrName>
                                        </p:attrNameLst>
                                      </p:cBhvr>
                                      <p:to>
                                        <p:strVal val="visible"/>
                                      </p:to>
                                    </p:set>
                                    <p:animEffect filter="fade" transition="in">
                                      <p:cBhvr>
                                        <p:cTn dur="1000"/>
                                        <p:tgtEl>
                                          <p:spTgt spid="452">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452">
                                            <p:txEl>
                                              <p:pRg end="1" st="1"/>
                                            </p:txEl>
                                          </p:spTgt>
                                        </p:tgtEl>
                                        <p:attrNameLst>
                                          <p:attrName>style.visibility</p:attrName>
                                        </p:attrNameLst>
                                      </p:cBhvr>
                                      <p:to>
                                        <p:strVal val="visible"/>
                                      </p:to>
                                    </p:set>
                                    <p:animEffect filter="fade" transition="in">
                                      <p:cBhvr>
                                        <p:cTn dur="1000"/>
                                        <p:tgtEl>
                                          <p:spTgt spid="452">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452">
                                            <p:txEl>
                                              <p:pRg end="2" st="2"/>
                                            </p:txEl>
                                          </p:spTgt>
                                        </p:tgtEl>
                                        <p:attrNameLst>
                                          <p:attrName>style.visibility</p:attrName>
                                        </p:attrNameLst>
                                      </p:cBhvr>
                                      <p:to>
                                        <p:strVal val="visible"/>
                                      </p:to>
                                    </p:set>
                                    <p:animEffect filter="fade" transition="in">
                                      <p:cBhvr>
                                        <p:cTn dur="1000"/>
                                        <p:tgtEl>
                                          <p:spTgt spid="452">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452">
                                            <p:txEl>
                                              <p:pRg end="3" st="3"/>
                                            </p:txEl>
                                          </p:spTgt>
                                        </p:tgtEl>
                                        <p:attrNameLst>
                                          <p:attrName>style.visibility</p:attrName>
                                        </p:attrNameLst>
                                      </p:cBhvr>
                                      <p:to>
                                        <p:strVal val="visible"/>
                                      </p:to>
                                    </p:set>
                                    <p:animEffect filter="fade" transition="in">
                                      <p:cBhvr>
                                        <p:cTn dur="1000"/>
                                        <p:tgtEl>
                                          <p:spTgt spid="452">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452">
                                            <p:txEl>
                                              <p:pRg end="4" st="4"/>
                                            </p:txEl>
                                          </p:spTgt>
                                        </p:tgtEl>
                                        <p:attrNameLst>
                                          <p:attrName>style.visibility</p:attrName>
                                        </p:attrNameLst>
                                      </p:cBhvr>
                                      <p:to>
                                        <p:strVal val="visible"/>
                                      </p:to>
                                    </p:set>
                                    <p:animEffect filter="fade" transition="in">
                                      <p:cBhvr>
                                        <p:cTn dur="1000"/>
                                        <p:tgtEl>
                                          <p:spTgt spid="452">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452">
                                            <p:txEl>
                                              <p:pRg end="5" st="5"/>
                                            </p:txEl>
                                          </p:spTgt>
                                        </p:tgtEl>
                                        <p:attrNameLst>
                                          <p:attrName>style.visibility</p:attrName>
                                        </p:attrNameLst>
                                      </p:cBhvr>
                                      <p:to>
                                        <p:strVal val="visible"/>
                                      </p:to>
                                    </p:set>
                                    <p:animEffect filter="fade" transition="in">
                                      <p:cBhvr>
                                        <p:cTn dur="1000"/>
                                        <p:tgtEl>
                                          <p:spTgt spid="45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Tree>
  </p:cSld>
  <p:clrMapOvr>
    <a:masterClrMapping/>
  </p:clrMapOvr>
  <mc:AlternateContent>
    <mc:Choice Requires="p14">
      <p:transition spd="slow" p14:dur="14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171" name="Google Shape;171;p22"/>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Khái niệm:</a:t>
            </a:r>
            <a:endParaRPr/>
          </a:p>
          <a:p>
            <a:pPr indent="-285750" lvl="1" marL="742950" rtl="0" algn="l">
              <a:spcBef>
                <a:spcPts val="480"/>
              </a:spcBef>
              <a:spcAft>
                <a:spcPts val="0"/>
              </a:spcAft>
              <a:buSzPts val="2400"/>
              <a:buChar char="❖"/>
            </a:pPr>
            <a:r>
              <a:rPr lang="en-US"/>
              <a:t>DOM (Document Object Model) là API (Application Programming Interface) để thể hiện cấu trúc XML của trang HTML. Nó giúp xác định, truy cập và thao tác với các nút (node) của trang HTML.</a:t>
            </a:r>
            <a:endParaRPr/>
          </a:p>
          <a:p>
            <a:pPr indent="-285750" lvl="1" marL="742950" rtl="0" algn="l">
              <a:spcBef>
                <a:spcPts val="480"/>
              </a:spcBef>
              <a:spcAft>
                <a:spcPts val="0"/>
              </a:spcAft>
              <a:buSzPts val="2400"/>
              <a:buChar char="❖"/>
            </a:pPr>
            <a:r>
              <a:rPr lang="en-US"/>
              <a:t>Trong javascript để giúp lập trình viên có thể thay đổi được cấu trúc, thành phần của trang HTML thì cần sử dụng DOM để thực hiện việc đó.</a:t>
            </a:r>
            <a:endParaRPr/>
          </a:p>
          <a:p>
            <a:pPr indent="-285750" lvl="1" marL="742950" rtl="0" algn="l">
              <a:spcBef>
                <a:spcPts val="480"/>
              </a:spcBef>
              <a:spcAft>
                <a:spcPts val="0"/>
              </a:spcAft>
              <a:buSzPts val="2400"/>
              <a:buChar char="❖"/>
            </a:pPr>
            <a:r>
              <a:rPr lang="en-US"/>
              <a:t>Ví dụ: </a:t>
            </a:r>
            <a:endParaRPr/>
          </a:p>
          <a:p>
            <a:pPr indent="-228600" lvl="2" marL="1143000" rtl="0" algn="l">
              <a:spcBef>
                <a:spcPts val="400"/>
              </a:spcBef>
              <a:spcAft>
                <a:spcPts val="0"/>
              </a:spcAft>
              <a:buSzPts val="2000"/>
              <a:buChar char="⮚"/>
            </a:pPr>
            <a:r>
              <a:rPr lang="en-US"/>
              <a:t>Slideshows</a:t>
            </a:r>
            <a:endParaRPr/>
          </a:p>
          <a:p>
            <a:pPr indent="-228600" lvl="2" marL="1143000" rtl="0" algn="l">
              <a:spcBef>
                <a:spcPts val="400"/>
              </a:spcBef>
              <a:spcAft>
                <a:spcPts val="0"/>
              </a:spcAft>
              <a:buSzPts val="2000"/>
              <a:buChar char="⮚"/>
            </a:pPr>
            <a:r>
              <a:rPr lang="en-US"/>
              <a:t>Thực hiện hiệu ứng Zoom ảnh</a:t>
            </a:r>
            <a:endParaRPr/>
          </a:p>
          <a:p>
            <a:pPr indent="-228600" lvl="2" marL="1143000" rtl="0" algn="l">
              <a:spcBef>
                <a:spcPts val="400"/>
              </a:spcBef>
              <a:spcAft>
                <a:spcPts val="0"/>
              </a:spcAft>
              <a:buSzPts val="2000"/>
              <a:buChar char="⮚"/>
            </a:pPr>
            <a:r>
              <a:rPr lang="en-US"/>
              <a:t>Validate dữ liệu ở các form HTML</a:t>
            </a:r>
            <a:endParaRPr/>
          </a:p>
          <a:p>
            <a:pPr indent="-228600" lvl="2" marL="1143000" rtl="0" algn="l">
              <a:spcBef>
                <a:spcPts val="400"/>
              </a:spcBef>
              <a:spcAft>
                <a:spcPts val="0"/>
              </a:spcAft>
              <a:buSzPts val="2000"/>
              <a:buChar char="⮚"/>
            </a:pPr>
            <a:r>
              <a:rPr lang="en-US"/>
              <a:t>Tạo các modal, fly thông báo cho website</a:t>
            </a:r>
            <a:endParaRPr/>
          </a:p>
          <a:p>
            <a:pPr indent="-228600" lvl="2" marL="1143000" rtl="0" algn="l">
              <a:spcBef>
                <a:spcPts val="400"/>
              </a:spcBef>
              <a:spcAft>
                <a:spcPts val="0"/>
              </a:spcAft>
              <a:buSzPts val="2000"/>
              <a:buChar char="⮚"/>
            </a:pPr>
            <a:r>
              <a:rPr lang="en-US"/>
              <a:t>…</a:t>
            </a:r>
            <a:endParaRPr/>
          </a:p>
          <a:p>
            <a:pPr indent="-165100" lvl="0" marL="342900" rtl="0" algn="l">
              <a:spcBef>
                <a:spcPts val="560"/>
              </a:spcBef>
              <a:spcAft>
                <a:spcPts val="0"/>
              </a:spcAft>
              <a:buClr>
                <a:srgbClr val="FF5A33"/>
              </a:buClr>
              <a:buSzPts val="2800"/>
              <a:buFont typeface="Noto Sans Symbols"/>
              <a:buNone/>
            </a:pPr>
            <a:r>
              <a:t/>
            </a:r>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1">
                                            <p:txEl>
                                              <p:pRg end="0" st="0"/>
                                            </p:txEl>
                                          </p:spTgt>
                                        </p:tgtEl>
                                        <p:attrNameLst>
                                          <p:attrName>style.visibility</p:attrName>
                                        </p:attrNameLst>
                                      </p:cBhvr>
                                      <p:to>
                                        <p:strVal val="visible"/>
                                      </p:to>
                                    </p:set>
                                    <p:animEffect filter="fade" transition="in">
                                      <p:cBhvr>
                                        <p:cTn dur="1000"/>
                                        <p:tgtEl>
                                          <p:spTgt spid="171">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1" st="1"/>
                                            </p:txEl>
                                          </p:spTgt>
                                        </p:tgtEl>
                                        <p:attrNameLst>
                                          <p:attrName>style.visibility</p:attrName>
                                        </p:attrNameLst>
                                      </p:cBhvr>
                                      <p:to>
                                        <p:strVal val="visible"/>
                                      </p:to>
                                    </p:set>
                                    <p:animEffect filter="fade" transition="in">
                                      <p:cBhvr>
                                        <p:cTn dur="1000"/>
                                        <p:tgtEl>
                                          <p:spTgt spid="171">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2" st="2"/>
                                            </p:txEl>
                                          </p:spTgt>
                                        </p:tgtEl>
                                        <p:attrNameLst>
                                          <p:attrName>style.visibility</p:attrName>
                                        </p:attrNameLst>
                                      </p:cBhvr>
                                      <p:to>
                                        <p:strVal val="visible"/>
                                      </p:to>
                                    </p:set>
                                    <p:animEffect filter="fade" transition="in">
                                      <p:cBhvr>
                                        <p:cTn dur="1000"/>
                                        <p:tgtEl>
                                          <p:spTgt spid="171">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3" st="3"/>
                                            </p:txEl>
                                          </p:spTgt>
                                        </p:tgtEl>
                                        <p:attrNameLst>
                                          <p:attrName>style.visibility</p:attrName>
                                        </p:attrNameLst>
                                      </p:cBhvr>
                                      <p:to>
                                        <p:strVal val="visible"/>
                                      </p:to>
                                    </p:set>
                                    <p:animEffect filter="fade" transition="in">
                                      <p:cBhvr>
                                        <p:cTn dur="1000"/>
                                        <p:tgtEl>
                                          <p:spTgt spid="171">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4" st="4"/>
                                            </p:txEl>
                                          </p:spTgt>
                                        </p:tgtEl>
                                        <p:attrNameLst>
                                          <p:attrName>style.visibility</p:attrName>
                                        </p:attrNameLst>
                                      </p:cBhvr>
                                      <p:to>
                                        <p:strVal val="visible"/>
                                      </p:to>
                                    </p:set>
                                    <p:animEffect filter="fade" transition="in">
                                      <p:cBhvr>
                                        <p:cTn dur="1000"/>
                                        <p:tgtEl>
                                          <p:spTgt spid="171">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5" st="5"/>
                                            </p:txEl>
                                          </p:spTgt>
                                        </p:tgtEl>
                                        <p:attrNameLst>
                                          <p:attrName>style.visibility</p:attrName>
                                        </p:attrNameLst>
                                      </p:cBhvr>
                                      <p:to>
                                        <p:strVal val="visible"/>
                                      </p:to>
                                    </p:set>
                                    <p:animEffect filter="fade" transition="in">
                                      <p:cBhvr>
                                        <p:cTn dur="1000"/>
                                        <p:tgtEl>
                                          <p:spTgt spid="171">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6" st="6"/>
                                            </p:txEl>
                                          </p:spTgt>
                                        </p:tgtEl>
                                        <p:attrNameLst>
                                          <p:attrName>style.visibility</p:attrName>
                                        </p:attrNameLst>
                                      </p:cBhvr>
                                      <p:to>
                                        <p:strVal val="visible"/>
                                      </p:to>
                                    </p:set>
                                    <p:animEffect filter="fade" transition="in">
                                      <p:cBhvr>
                                        <p:cTn dur="1000"/>
                                        <p:tgtEl>
                                          <p:spTgt spid="171">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7" st="7"/>
                                            </p:txEl>
                                          </p:spTgt>
                                        </p:tgtEl>
                                        <p:attrNameLst>
                                          <p:attrName>style.visibility</p:attrName>
                                        </p:attrNameLst>
                                      </p:cBhvr>
                                      <p:to>
                                        <p:strVal val="visible"/>
                                      </p:to>
                                    </p:set>
                                    <p:animEffect filter="fade" transition="in">
                                      <p:cBhvr>
                                        <p:cTn dur="1000"/>
                                        <p:tgtEl>
                                          <p:spTgt spid="171">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8" st="8"/>
                                            </p:txEl>
                                          </p:spTgt>
                                        </p:tgtEl>
                                        <p:attrNameLst>
                                          <p:attrName>style.visibility</p:attrName>
                                        </p:attrNameLst>
                                      </p:cBhvr>
                                      <p:to>
                                        <p:strVal val="visible"/>
                                      </p:to>
                                    </p:set>
                                    <p:animEffect filter="fade" transition="in">
                                      <p:cBhvr>
                                        <p:cTn dur="1000"/>
                                        <p:tgtEl>
                                          <p:spTgt spid="171">
                                            <p:txEl>
                                              <p:pRg end="8" st="8"/>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1">
                                            <p:txEl>
                                              <p:pRg end="9" st="9"/>
                                            </p:txEl>
                                          </p:spTgt>
                                        </p:tgtEl>
                                        <p:attrNameLst>
                                          <p:attrName>style.visibility</p:attrName>
                                        </p:attrNameLst>
                                      </p:cBhvr>
                                      <p:to>
                                        <p:strVal val="visible"/>
                                      </p:to>
                                    </p:set>
                                    <p:animEffect filter="fade" transition="in">
                                      <p:cBhvr>
                                        <p:cTn dur="1000"/>
                                        <p:tgtEl>
                                          <p:spTgt spid="171">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178" name="Google Shape;178;p23"/>
          <p:cNvSpPr txBox="1"/>
          <p:nvPr>
            <p:ph idx="1" type="body"/>
          </p:nvPr>
        </p:nvSpPr>
        <p:spPr>
          <a:xfrm>
            <a:off x="609442" y="1066800"/>
            <a:ext cx="10969942"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Cây cấu trúc của DOM:</a:t>
            </a:r>
            <a:endParaRPr/>
          </a:p>
          <a:p>
            <a:pPr indent="-285750" lvl="1" marL="742950" rtl="0" algn="l">
              <a:spcBef>
                <a:spcPts val="480"/>
              </a:spcBef>
              <a:spcAft>
                <a:spcPts val="0"/>
              </a:spcAft>
              <a:buSzPts val="2400"/>
              <a:buChar char="❖"/>
            </a:pPr>
            <a:r>
              <a:rPr lang="en-US"/>
              <a:t>Đối với cấu trúc HTML DOM, mọi thành phần đều có thể xem như 1 nút (node), giúp cho việc tương tác, chỉnh sửa website bằng HTML tuân theo 1 quy tắc, cấu trúc nhất chặt chẽ, giúp lập trình viên tương tác dễ dàng hơn.</a:t>
            </a:r>
            <a:endParaRPr/>
          </a:p>
          <a:p>
            <a:pPr indent="-285750" lvl="1" marL="742950" rtl="0" algn="l">
              <a:spcBef>
                <a:spcPts val="480"/>
              </a:spcBef>
              <a:spcAft>
                <a:spcPts val="0"/>
              </a:spcAft>
              <a:buSzPts val="2400"/>
              <a:buChar char="❖"/>
            </a:pPr>
            <a:r>
              <a:rPr lang="en-US"/>
              <a:t>Các loại node:</a:t>
            </a:r>
            <a:endParaRPr/>
          </a:p>
          <a:p>
            <a:pPr indent="-228600" lvl="2" marL="1143000" rtl="0" algn="l">
              <a:spcBef>
                <a:spcPts val="400"/>
              </a:spcBef>
              <a:spcAft>
                <a:spcPts val="0"/>
              </a:spcAft>
              <a:buSzPts val="2000"/>
              <a:buChar char="⮚"/>
            </a:pPr>
            <a:r>
              <a:rPr lang="en-US"/>
              <a:t>Element Node – chứa thẻ HTMl</a:t>
            </a:r>
            <a:endParaRPr/>
          </a:p>
          <a:p>
            <a:pPr indent="-228600" lvl="2" marL="1143000" rtl="0" algn="l">
              <a:spcBef>
                <a:spcPts val="400"/>
              </a:spcBef>
              <a:spcAft>
                <a:spcPts val="0"/>
              </a:spcAft>
              <a:buSzPts val="2000"/>
              <a:buChar char="⮚"/>
            </a:pPr>
            <a:r>
              <a:rPr lang="en-US"/>
              <a:t>Text Node – chứa văn bản</a:t>
            </a:r>
            <a:endParaRPr/>
          </a:p>
          <a:p>
            <a:pPr indent="0" lvl="0" marL="0" rtl="0" algn="l">
              <a:spcBef>
                <a:spcPts val="480"/>
              </a:spcBef>
              <a:spcAft>
                <a:spcPts val="0"/>
              </a:spcAft>
              <a:buSzPts val="2400"/>
              <a:buNone/>
            </a:pPr>
            <a:r>
              <a:rPr lang="en-US" sz="2400">
                <a:solidFill>
                  <a:srgbClr val="FF5A33"/>
                </a:solidFill>
              </a:rPr>
              <a:t>**Lưu ý: Text Node được chứa trong Element Node</a:t>
            </a:r>
            <a:endParaRPr sz="2400">
              <a:solidFill>
                <a:srgbClr val="FF5A33"/>
              </a:solidFill>
            </a:endParaRPr>
          </a:p>
        </p:txBody>
      </p:sp>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8">
                                            <p:txEl>
                                              <p:pRg end="0" st="0"/>
                                            </p:txEl>
                                          </p:spTgt>
                                        </p:tgtEl>
                                        <p:attrNameLst>
                                          <p:attrName>style.visibility</p:attrName>
                                        </p:attrNameLst>
                                      </p:cBhvr>
                                      <p:to>
                                        <p:strVal val="visible"/>
                                      </p:to>
                                    </p:set>
                                    <p:animEffect filter="fade" transition="in">
                                      <p:cBhvr>
                                        <p:cTn dur="1000"/>
                                        <p:tgtEl>
                                          <p:spTgt spid="178">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8">
                                            <p:txEl>
                                              <p:pRg end="1" st="1"/>
                                            </p:txEl>
                                          </p:spTgt>
                                        </p:tgtEl>
                                        <p:attrNameLst>
                                          <p:attrName>style.visibility</p:attrName>
                                        </p:attrNameLst>
                                      </p:cBhvr>
                                      <p:to>
                                        <p:strVal val="visible"/>
                                      </p:to>
                                    </p:set>
                                    <p:animEffect filter="fade" transition="in">
                                      <p:cBhvr>
                                        <p:cTn dur="1000"/>
                                        <p:tgtEl>
                                          <p:spTgt spid="178">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8">
                                            <p:txEl>
                                              <p:pRg end="2" st="2"/>
                                            </p:txEl>
                                          </p:spTgt>
                                        </p:tgtEl>
                                        <p:attrNameLst>
                                          <p:attrName>style.visibility</p:attrName>
                                        </p:attrNameLst>
                                      </p:cBhvr>
                                      <p:to>
                                        <p:strVal val="visible"/>
                                      </p:to>
                                    </p:set>
                                    <p:animEffect filter="fade" transition="in">
                                      <p:cBhvr>
                                        <p:cTn dur="1000"/>
                                        <p:tgtEl>
                                          <p:spTgt spid="178">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8">
                                            <p:txEl>
                                              <p:pRg end="3" st="3"/>
                                            </p:txEl>
                                          </p:spTgt>
                                        </p:tgtEl>
                                        <p:attrNameLst>
                                          <p:attrName>style.visibility</p:attrName>
                                        </p:attrNameLst>
                                      </p:cBhvr>
                                      <p:to>
                                        <p:strVal val="visible"/>
                                      </p:to>
                                    </p:set>
                                    <p:animEffect filter="fade" transition="in">
                                      <p:cBhvr>
                                        <p:cTn dur="1000"/>
                                        <p:tgtEl>
                                          <p:spTgt spid="178">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8">
                                            <p:txEl>
                                              <p:pRg end="4" st="4"/>
                                            </p:txEl>
                                          </p:spTgt>
                                        </p:tgtEl>
                                        <p:attrNameLst>
                                          <p:attrName>style.visibility</p:attrName>
                                        </p:attrNameLst>
                                      </p:cBhvr>
                                      <p:to>
                                        <p:strVal val="visible"/>
                                      </p:to>
                                    </p:set>
                                    <p:animEffect filter="fade" transition="in">
                                      <p:cBhvr>
                                        <p:cTn dur="1000"/>
                                        <p:tgtEl>
                                          <p:spTgt spid="178">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178">
                                            <p:txEl>
                                              <p:pRg end="5" st="5"/>
                                            </p:txEl>
                                          </p:spTgt>
                                        </p:tgtEl>
                                        <p:attrNameLst>
                                          <p:attrName>style.visibility</p:attrName>
                                        </p:attrNameLst>
                                      </p:cBhvr>
                                      <p:to>
                                        <p:strVal val="visible"/>
                                      </p:to>
                                    </p:set>
                                    <p:animEffect filter="fade" transition="in">
                                      <p:cBhvr>
                                        <p:cTn dur="1000"/>
                                        <p:tgtEl>
                                          <p:spTgt spid="178">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4"/>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185" name="Google Shape;185;p24"/>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Cấu trúc node tree</a:t>
            </a:r>
            <a:endParaRPr/>
          </a:p>
          <a:p>
            <a:pPr indent="-165100" lvl="0" marL="342900" rtl="0" algn="l">
              <a:spcBef>
                <a:spcPts val="560"/>
              </a:spcBef>
              <a:spcAft>
                <a:spcPts val="0"/>
              </a:spcAft>
              <a:buClr>
                <a:srgbClr val="FF5A33"/>
              </a:buClr>
              <a:buSzPts val="2800"/>
              <a:buFont typeface="Noto Sans Symbols"/>
              <a:buNone/>
            </a:pPr>
            <a:r>
              <a:t/>
            </a:r>
            <a:endParaRPr/>
          </a:p>
        </p:txBody>
      </p:sp>
      <p:pic>
        <p:nvPicPr>
          <p:cNvPr id="186" name="Google Shape;186;p24"/>
          <p:cNvPicPr preferRelativeResize="0"/>
          <p:nvPr/>
        </p:nvPicPr>
        <p:blipFill rotWithShape="1">
          <a:blip r:embed="rId3">
            <a:alphaModFix/>
          </a:blip>
          <a:srcRect b="0" l="0" r="0" t="0"/>
          <a:stretch/>
        </p:blipFill>
        <p:spPr>
          <a:xfrm>
            <a:off x="5180012" y="869950"/>
            <a:ext cx="7010400" cy="5988050"/>
          </a:xfrm>
          <a:prstGeom prst="rect">
            <a:avLst/>
          </a:prstGeom>
          <a:noFill/>
          <a:ln>
            <a:noFill/>
          </a:ln>
        </p:spPr>
      </p:pic>
      <p:pic>
        <p:nvPicPr>
          <p:cNvPr id="187" name="Google Shape;187;p24"/>
          <p:cNvPicPr preferRelativeResize="0"/>
          <p:nvPr/>
        </p:nvPicPr>
        <p:blipFill rotWithShape="1">
          <a:blip r:embed="rId4">
            <a:alphaModFix/>
          </a:blip>
          <a:srcRect b="0" l="0" r="0" t="0"/>
          <a:stretch/>
        </p:blipFill>
        <p:spPr>
          <a:xfrm>
            <a:off x="685643" y="1642735"/>
            <a:ext cx="4494369" cy="4971425"/>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5">
                                            <p:txEl>
                                              <p:pRg end="0" st="0"/>
                                            </p:txEl>
                                          </p:spTgt>
                                        </p:tgtEl>
                                        <p:attrNameLst>
                                          <p:attrName>style.visibility</p:attrName>
                                        </p:attrNameLst>
                                      </p:cBhvr>
                                      <p:to>
                                        <p:strVal val="visible"/>
                                      </p:to>
                                    </p:set>
                                    <p:animEffect filter="fade" transition="in">
                                      <p:cBhvr>
                                        <p:cTn dur="1000"/>
                                        <p:tgtEl>
                                          <p:spTgt spid="185">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85">
                                            <p:txEl>
                                              <p:pRg end="1" st="1"/>
                                            </p:txEl>
                                          </p:spTgt>
                                        </p:tgtEl>
                                        <p:attrNameLst>
                                          <p:attrName>style.visibility</p:attrName>
                                        </p:attrNameLst>
                                      </p:cBhvr>
                                      <p:to>
                                        <p:strVal val="visible"/>
                                      </p:to>
                                    </p:set>
                                    <p:animEffect filter="fade" transition="in">
                                      <p:cBhvr>
                                        <p:cTn dur="1000"/>
                                        <p:tgtEl>
                                          <p:spTgt spid="18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5"/>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194" name="Google Shape;194;p25"/>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thuộc tính thường gặp:</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165100" lvl="0" marL="342900" rtl="0" algn="l">
              <a:spcBef>
                <a:spcPts val="560"/>
              </a:spcBef>
              <a:spcAft>
                <a:spcPts val="0"/>
              </a:spcAft>
              <a:buClr>
                <a:srgbClr val="FF5A33"/>
              </a:buClr>
              <a:buSzPts val="2800"/>
              <a:buFont typeface="Noto Sans Symbols"/>
              <a:buNone/>
            </a:pPr>
            <a:r>
              <a:t/>
            </a:r>
            <a:endParaRPr/>
          </a:p>
          <a:p>
            <a:pPr indent="-342900" lvl="0" marL="342900" rtl="0" algn="l">
              <a:spcBef>
                <a:spcPts val="560"/>
              </a:spcBef>
              <a:spcAft>
                <a:spcPts val="0"/>
              </a:spcAft>
              <a:buClr>
                <a:srgbClr val="FF5A33"/>
              </a:buClr>
              <a:buSzPts val="2800"/>
              <a:buFont typeface="Noto Sans Symbols"/>
              <a:buChar char="❑"/>
            </a:pPr>
            <a:r>
              <a:rPr lang="en-US"/>
              <a:t>Tham khảo: </a:t>
            </a:r>
            <a:r>
              <a:rPr lang="en-US" u="sng">
                <a:solidFill>
                  <a:schemeClr val="hlink"/>
                </a:solidFill>
                <a:hlinkClick r:id="rId3"/>
              </a:rPr>
              <a:t>https://www.w3schools.com/jsref/dom_obj_all.asp</a:t>
            </a:r>
            <a:endParaRPr/>
          </a:p>
        </p:txBody>
      </p:sp>
      <p:pic>
        <p:nvPicPr>
          <p:cNvPr id="195" name="Google Shape;195;p25"/>
          <p:cNvPicPr preferRelativeResize="0"/>
          <p:nvPr/>
        </p:nvPicPr>
        <p:blipFill rotWithShape="1">
          <a:blip r:embed="rId4">
            <a:alphaModFix/>
          </a:blip>
          <a:srcRect b="0" l="0" r="0" t="0"/>
          <a:stretch/>
        </p:blipFill>
        <p:spPr>
          <a:xfrm>
            <a:off x="303212" y="2057400"/>
            <a:ext cx="11707205" cy="3045494"/>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94">
                                            <p:txEl>
                                              <p:pRg end="0" st="0"/>
                                            </p:txEl>
                                          </p:spTgt>
                                        </p:tgtEl>
                                        <p:attrNameLst>
                                          <p:attrName>style.visibility</p:attrName>
                                        </p:attrNameLst>
                                      </p:cBhvr>
                                      <p:to>
                                        <p:strVal val="visible"/>
                                      </p:to>
                                    </p:set>
                                    <p:animEffect filter="fade" transition="in">
                                      <p:cBhvr>
                                        <p:cTn dur="1000"/>
                                        <p:tgtEl>
                                          <p:spTgt spid="194">
                                            <p:txEl>
                                              <p:pRg end="0" st="0"/>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1" st="1"/>
                                            </p:txEl>
                                          </p:spTgt>
                                        </p:tgtEl>
                                        <p:attrNameLst>
                                          <p:attrName>style.visibility</p:attrName>
                                        </p:attrNameLst>
                                      </p:cBhvr>
                                      <p:to>
                                        <p:strVal val="visible"/>
                                      </p:to>
                                    </p:set>
                                    <p:animEffect filter="fade" transition="in">
                                      <p:cBhvr>
                                        <p:cTn dur="1000"/>
                                        <p:tgtEl>
                                          <p:spTgt spid="19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2" st="2"/>
                                            </p:txEl>
                                          </p:spTgt>
                                        </p:tgtEl>
                                        <p:attrNameLst>
                                          <p:attrName>style.visibility</p:attrName>
                                        </p:attrNameLst>
                                      </p:cBhvr>
                                      <p:to>
                                        <p:strVal val="visible"/>
                                      </p:to>
                                    </p:set>
                                    <p:animEffect filter="fade" transition="in">
                                      <p:cBhvr>
                                        <p:cTn dur="1000"/>
                                        <p:tgtEl>
                                          <p:spTgt spid="194">
                                            <p:txEl>
                                              <p:pRg end="2" st="2"/>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3" st="3"/>
                                            </p:txEl>
                                          </p:spTgt>
                                        </p:tgtEl>
                                        <p:attrNameLst>
                                          <p:attrName>style.visibility</p:attrName>
                                        </p:attrNameLst>
                                      </p:cBhvr>
                                      <p:to>
                                        <p:strVal val="visible"/>
                                      </p:to>
                                    </p:set>
                                    <p:animEffect filter="fade" transition="in">
                                      <p:cBhvr>
                                        <p:cTn dur="1000"/>
                                        <p:tgtEl>
                                          <p:spTgt spid="194">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4" st="4"/>
                                            </p:txEl>
                                          </p:spTgt>
                                        </p:tgtEl>
                                        <p:attrNameLst>
                                          <p:attrName>style.visibility</p:attrName>
                                        </p:attrNameLst>
                                      </p:cBhvr>
                                      <p:to>
                                        <p:strVal val="visible"/>
                                      </p:to>
                                    </p:set>
                                    <p:animEffect filter="fade" transition="in">
                                      <p:cBhvr>
                                        <p:cTn dur="1000"/>
                                        <p:tgtEl>
                                          <p:spTgt spid="194">
                                            <p:txEl>
                                              <p:pRg end="4" st="4"/>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5" st="5"/>
                                            </p:txEl>
                                          </p:spTgt>
                                        </p:tgtEl>
                                        <p:attrNameLst>
                                          <p:attrName>style.visibility</p:attrName>
                                        </p:attrNameLst>
                                      </p:cBhvr>
                                      <p:to>
                                        <p:strVal val="visible"/>
                                      </p:to>
                                    </p:set>
                                    <p:animEffect filter="fade" transition="in">
                                      <p:cBhvr>
                                        <p:cTn dur="1000"/>
                                        <p:tgtEl>
                                          <p:spTgt spid="194">
                                            <p:txEl>
                                              <p:pRg end="5" st="5"/>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6" st="6"/>
                                            </p:txEl>
                                          </p:spTgt>
                                        </p:tgtEl>
                                        <p:attrNameLst>
                                          <p:attrName>style.visibility</p:attrName>
                                        </p:attrNameLst>
                                      </p:cBhvr>
                                      <p:to>
                                        <p:strVal val="visible"/>
                                      </p:to>
                                    </p:set>
                                    <p:animEffect filter="fade" transition="in">
                                      <p:cBhvr>
                                        <p:cTn dur="1000"/>
                                        <p:tgtEl>
                                          <p:spTgt spid="194">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7" st="7"/>
                                            </p:txEl>
                                          </p:spTgt>
                                        </p:tgtEl>
                                        <p:attrNameLst>
                                          <p:attrName>style.visibility</p:attrName>
                                        </p:attrNameLst>
                                      </p:cBhvr>
                                      <p:to>
                                        <p:strVal val="visible"/>
                                      </p:to>
                                    </p:set>
                                    <p:animEffect filter="fade" transition="in">
                                      <p:cBhvr>
                                        <p:cTn dur="1000"/>
                                        <p:tgtEl>
                                          <p:spTgt spid="194">
                                            <p:txEl>
                                              <p:pRg end="7" st="7"/>
                                            </p:txEl>
                                          </p:spTgt>
                                        </p:tgtEl>
                                      </p:cBhvr>
                                    </p:animEffect>
                                  </p:childTnLst>
                                </p:cTn>
                              </p:par>
                              <p:par>
                                <p:cTn fill="hold" nodeType="withEffect" presetClass="entr" presetID="10" presetSubtype="0">
                                  <p:stCondLst>
                                    <p:cond delay="0"/>
                                  </p:stCondLst>
                                  <p:childTnLst>
                                    <p:set>
                                      <p:cBhvr>
                                        <p:cTn dur="1" fill="hold">
                                          <p:stCondLst>
                                            <p:cond delay="0"/>
                                          </p:stCondLst>
                                        </p:cTn>
                                        <p:tgtEl>
                                          <p:spTgt spid="194">
                                            <p:txEl>
                                              <p:pRg end="8" st="8"/>
                                            </p:txEl>
                                          </p:spTgt>
                                        </p:tgtEl>
                                        <p:attrNameLst>
                                          <p:attrName>style.visibility</p:attrName>
                                        </p:attrNameLst>
                                      </p:cBhvr>
                                      <p:to>
                                        <p:strVal val="visible"/>
                                      </p:to>
                                    </p:set>
                                    <p:animEffect filter="fade" transition="in">
                                      <p:cBhvr>
                                        <p:cTn dur="1000"/>
                                        <p:tgtEl>
                                          <p:spTgt spid="194">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6"/>
          <p:cNvSpPr txBox="1"/>
          <p:nvPr>
            <p:ph type="title"/>
          </p:nvPr>
        </p:nvSpPr>
        <p:spPr>
          <a:xfrm>
            <a:off x="2742485" y="274638"/>
            <a:ext cx="8836899"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DOM (Document object model)</a:t>
            </a:r>
            <a:endParaRPr/>
          </a:p>
        </p:txBody>
      </p:sp>
      <p:sp>
        <p:nvSpPr>
          <p:cNvPr id="202" name="Google Shape;202;p26"/>
          <p:cNvSpPr txBox="1"/>
          <p:nvPr>
            <p:ph idx="1" type="body"/>
          </p:nvPr>
        </p:nvSpPr>
        <p:spPr>
          <a:xfrm>
            <a:off x="609442" y="1066800"/>
            <a:ext cx="10971370" cy="5257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FF5A33"/>
              </a:buClr>
              <a:buSzPts val="2800"/>
              <a:buFont typeface="Noto Sans Symbols"/>
              <a:buChar char="❑"/>
            </a:pPr>
            <a:r>
              <a:rPr lang="en-US"/>
              <a:t>Các phương thức thường gặp:</a:t>
            </a:r>
            <a:endParaRPr/>
          </a:p>
        </p:txBody>
      </p:sp>
      <p:pic>
        <p:nvPicPr>
          <p:cNvPr id="203" name="Google Shape;203;p26"/>
          <p:cNvPicPr preferRelativeResize="0"/>
          <p:nvPr/>
        </p:nvPicPr>
        <p:blipFill rotWithShape="1">
          <a:blip r:embed="rId3">
            <a:alphaModFix/>
          </a:blip>
          <a:srcRect b="0" l="0" r="0" t="0"/>
          <a:stretch/>
        </p:blipFill>
        <p:spPr>
          <a:xfrm>
            <a:off x="1523127" y="1676400"/>
            <a:ext cx="9144000" cy="4826000"/>
          </a:xfrm>
          <a:prstGeom prst="rect">
            <a:avLst/>
          </a:prstGeom>
          <a:noFill/>
          <a:ln>
            <a:noFill/>
          </a:ln>
        </p:spPr>
      </p:pic>
    </p:spTree>
  </p:cSld>
  <p:clrMapOvr>
    <a:masterClrMapping/>
  </p:clrMapOvr>
  <mc:AlternateContent>
    <mc:Choice Requires="p14">
      <p:transition spd="slow" p14:dur="14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2">
                                            <p:txEl>
                                              <p:pRg end="0" st="0"/>
                                            </p:txEl>
                                          </p:spTgt>
                                        </p:tgtEl>
                                        <p:attrNameLst>
                                          <p:attrName>style.visibility</p:attrName>
                                        </p:attrNameLst>
                                      </p:cBhvr>
                                      <p:to>
                                        <p:strVal val="visible"/>
                                      </p:to>
                                    </p:set>
                                    <p:animEffect filter="fade" transition="in">
                                      <p:cBhvr>
                                        <p:cTn dur="1000"/>
                                        <p:tgtEl>
                                          <p:spTgt spid="20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